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62" r:id="rId4"/>
    <p:sldId id="261" r:id="rId5"/>
    <p:sldId id="258" r:id="rId6"/>
    <p:sldId id="259" r:id="rId7"/>
    <p:sldId id="260"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FEE80-52B0-4A97-A6E4-43AB2D5D2868}" type="datetimeFigureOut">
              <a:rPr lang="tr-TR" smtClean="0"/>
              <a:t>12.09.2024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AFE97-38EE-4251-A9F6-C3908D2C4B11}" type="slidenum">
              <a:rPr lang="tr-TR" smtClean="0"/>
              <a:t>‹#›</a:t>
            </a:fld>
            <a:endParaRPr lang="tr-TR"/>
          </a:p>
        </p:txBody>
      </p:sp>
    </p:spTree>
    <p:extLst>
      <p:ext uri="{BB962C8B-B14F-4D97-AF65-F5344CB8AC3E}">
        <p14:creationId xmlns:p14="http://schemas.microsoft.com/office/powerpoint/2010/main" val="2039791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2E3584E0-BF4A-4926-B3FE-3716DE78F8FE}" type="datetime1">
              <a:rPr lang="tr-TR" smtClean="0"/>
              <a:t>12.09.2024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021C1E-7714-4E6C-A79C-A429EE0BE2BB}" type="slidenum">
              <a:rPr lang="tr-TR" smtClean="0"/>
              <a:t>‹#›</a:t>
            </a:fld>
            <a:endParaRPr lang="tr-TR"/>
          </a:p>
        </p:txBody>
      </p:sp>
    </p:spTree>
    <p:extLst>
      <p:ext uri="{BB962C8B-B14F-4D97-AF65-F5344CB8AC3E}">
        <p14:creationId xmlns:p14="http://schemas.microsoft.com/office/powerpoint/2010/main" val="3344489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6A65382-2DFB-4A60-A0CB-36321EABFBD9}" type="datetime1">
              <a:rPr lang="tr-TR" smtClean="0"/>
              <a:t>12.09.2024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021C1E-7714-4E6C-A79C-A429EE0BE2BB}" type="slidenum">
              <a:rPr lang="tr-TR" smtClean="0"/>
              <a:t>‹#›</a:t>
            </a:fld>
            <a:endParaRPr lang="tr-TR"/>
          </a:p>
        </p:txBody>
      </p:sp>
    </p:spTree>
    <p:extLst>
      <p:ext uri="{BB962C8B-B14F-4D97-AF65-F5344CB8AC3E}">
        <p14:creationId xmlns:p14="http://schemas.microsoft.com/office/powerpoint/2010/main" val="370730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CC51A17-73DF-4CF7-8FC9-E0CA51D6EA38}" type="datetime1">
              <a:rPr lang="tr-TR" smtClean="0"/>
              <a:t>12.09.2024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021C1E-7714-4E6C-A79C-A429EE0BE2BB}" type="slidenum">
              <a:rPr lang="tr-TR" smtClean="0"/>
              <a:t>‹#›</a:t>
            </a:fld>
            <a:endParaRPr lang="tr-TR"/>
          </a:p>
        </p:txBody>
      </p:sp>
    </p:spTree>
    <p:extLst>
      <p:ext uri="{BB962C8B-B14F-4D97-AF65-F5344CB8AC3E}">
        <p14:creationId xmlns:p14="http://schemas.microsoft.com/office/powerpoint/2010/main" val="264282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8CD0BA5-CCE0-4679-87A6-5208560FAF8C}" type="datetime1">
              <a:rPr lang="tr-TR" smtClean="0"/>
              <a:t>12.09.2024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021C1E-7714-4E6C-A79C-A429EE0BE2BB}" type="slidenum">
              <a:rPr lang="tr-TR" smtClean="0"/>
              <a:t>‹#›</a:t>
            </a:fld>
            <a:endParaRPr lang="tr-TR"/>
          </a:p>
        </p:txBody>
      </p:sp>
    </p:spTree>
    <p:extLst>
      <p:ext uri="{BB962C8B-B14F-4D97-AF65-F5344CB8AC3E}">
        <p14:creationId xmlns:p14="http://schemas.microsoft.com/office/powerpoint/2010/main" val="2541011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23172D0-FE88-456D-8AF7-E51AC07E674D}" type="datetime1">
              <a:rPr lang="tr-TR" smtClean="0"/>
              <a:t>12.09.2024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021C1E-7714-4E6C-A79C-A429EE0BE2BB}" type="slidenum">
              <a:rPr lang="tr-TR" smtClean="0"/>
              <a:t>‹#›</a:t>
            </a:fld>
            <a:endParaRPr lang="tr-TR"/>
          </a:p>
        </p:txBody>
      </p:sp>
    </p:spTree>
    <p:extLst>
      <p:ext uri="{BB962C8B-B14F-4D97-AF65-F5344CB8AC3E}">
        <p14:creationId xmlns:p14="http://schemas.microsoft.com/office/powerpoint/2010/main" val="3864413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BE3232F-F861-4536-8170-D8D95E8686F4}" type="datetime1">
              <a:rPr lang="tr-TR" smtClean="0"/>
              <a:t>12.09.2024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4021C1E-7714-4E6C-A79C-A429EE0BE2BB}" type="slidenum">
              <a:rPr lang="tr-TR" smtClean="0"/>
              <a:t>‹#›</a:t>
            </a:fld>
            <a:endParaRPr lang="tr-TR"/>
          </a:p>
        </p:txBody>
      </p:sp>
    </p:spTree>
    <p:extLst>
      <p:ext uri="{BB962C8B-B14F-4D97-AF65-F5344CB8AC3E}">
        <p14:creationId xmlns:p14="http://schemas.microsoft.com/office/powerpoint/2010/main" val="3164030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BD4FFE1-8D78-4326-BFE7-01CDA41E32D7}" type="datetime1">
              <a:rPr lang="tr-TR" smtClean="0"/>
              <a:t>12.09.2024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4021C1E-7714-4E6C-A79C-A429EE0BE2BB}" type="slidenum">
              <a:rPr lang="tr-TR" smtClean="0"/>
              <a:t>‹#›</a:t>
            </a:fld>
            <a:endParaRPr lang="tr-TR"/>
          </a:p>
        </p:txBody>
      </p:sp>
    </p:spTree>
    <p:extLst>
      <p:ext uri="{BB962C8B-B14F-4D97-AF65-F5344CB8AC3E}">
        <p14:creationId xmlns:p14="http://schemas.microsoft.com/office/powerpoint/2010/main" val="360635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9942CE1-49EE-4030-B4BF-32C91CB338C5}" type="datetime1">
              <a:rPr lang="tr-TR" smtClean="0"/>
              <a:t>12.09.2024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4021C1E-7714-4E6C-A79C-A429EE0BE2BB}" type="slidenum">
              <a:rPr lang="tr-TR" smtClean="0"/>
              <a:t>‹#›</a:t>
            </a:fld>
            <a:endParaRPr lang="tr-TR"/>
          </a:p>
        </p:txBody>
      </p:sp>
    </p:spTree>
    <p:extLst>
      <p:ext uri="{BB962C8B-B14F-4D97-AF65-F5344CB8AC3E}">
        <p14:creationId xmlns:p14="http://schemas.microsoft.com/office/powerpoint/2010/main" val="275813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6D2B4-BB83-4B6E-B7E2-F35F7215C1D2}" type="datetime1">
              <a:rPr lang="tr-TR" smtClean="0"/>
              <a:t>12.09.2024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4021C1E-7714-4E6C-A79C-A429EE0BE2BB}" type="slidenum">
              <a:rPr lang="tr-TR" smtClean="0"/>
              <a:t>‹#›</a:t>
            </a:fld>
            <a:endParaRPr lang="tr-TR"/>
          </a:p>
        </p:txBody>
      </p:sp>
    </p:spTree>
    <p:extLst>
      <p:ext uri="{BB962C8B-B14F-4D97-AF65-F5344CB8AC3E}">
        <p14:creationId xmlns:p14="http://schemas.microsoft.com/office/powerpoint/2010/main" val="1899025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56C243C-E5EA-42A8-A4F4-AA8428F01C30}" type="datetime1">
              <a:rPr lang="tr-TR" smtClean="0"/>
              <a:t>12.09.2024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4021C1E-7714-4E6C-A79C-A429EE0BE2BB}" type="slidenum">
              <a:rPr lang="tr-TR" smtClean="0"/>
              <a:t>‹#›</a:t>
            </a:fld>
            <a:endParaRPr lang="tr-TR"/>
          </a:p>
        </p:txBody>
      </p:sp>
    </p:spTree>
    <p:extLst>
      <p:ext uri="{BB962C8B-B14F-4D97-AF65-F5344CB8AC3E}">
        <p14:creationId xmlns:p14="http://schemas.microsoft.com/office/powerpoint/2010/main" val="873073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BC996EA-8834-4E1C-A171-8A029E5A663C}" type="datetime1">
              <a:rPr lang="tr-TR" smtClean="0"/>
              <a:t>12.09.2024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4021C1E-7714-4E6C-A79C-A429EE0BE2BB}" type="slidenum">
              <a:rPr lang="tr-TR" smtClean="0"/>
              <a:t>‹#›</a:t>
            </a:fld>
            <a:endParaRPr lang="tr-TR"/>
          </a:p>
        </p:txBody>
      </p:sp>
    </p:spTree>
    <p:extLst>
      <p:ext uri="{BB962C8B-B14F-4D97-AF65-F5344CB8AC3E}">
        <p14:creationId xmlns:p14="http://schemas.microsoft.com/office/powerpoint/2010/main" val="268927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D4F43-834B-4FFE-9812-379214FA0F3F}" type="datetime1">
              <a:rPr lang="tr-TR" smtClean="0"/>
              <a:t>12.09.2024</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21C1E-7714-4E6C-A79C-A429EE0BE2BB}" type="slidenum">
              <a:rPr lang="tr-TR" smtClean="0"/>
              <a:t>‹#›</a:t>
            </a:fld>
            <a:endParaRPr lang="tr-TR"/>
          </a:p>
        </p:txBody>
      </p:sp>
    </p:spTree>
    <p:extLst>
      <p:ext uri="{BB962C8B-B14F-4D97-AF65-F5344CB8AC3E}">
        <p14:creationId xmlns:p14="http://schemas.microsoft.com/office/powerpoint/2010/main" val="774848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lehcediz.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616037" y="1986740"/>
            <a:ext cx="5083230" cy="2033292"/>
          </a:xfrm>
          <a:prstGeom prst="rect">
            <a:avLst/>
          </a:prstGeom>
        </p:spPr>
      </p:pic>
      <p:sp>
        <p:nvSpPr>
          <p:cNvPr id="5" name="Slayt Numarası Yer Tutucusu 4"/>
          <p:cNvSpPr>
            <a:spLocks noGrp="1"/>
          </p:cNvSpPr>
          <p:nvPr>
            <p:ph type="sldNum" sz="quarter" idx="12"/>
          </p:nvPr>
        </p:nvSpPr>
        <p:spPr/>
        <p:txBody>
          <a:bodyPr/>
          <a:lstStyle/>
          <a:p>
            <a:fld id="{44021C1E-7714-4E6C-A79C-A429EE0BE2BB}" type="slidenum">
              <a:rPr lang="tr-TR" smtClean="0"/>
              <a:t>1</a:t>
            </a:fld>
            <a:endParaRPr lang="tr-TR"/>
          </a:p>
        </p:txBody>
      </p:sp>
      <p:pic>
        <p:nvPicPr>
          <p:cNvPr id="6" name="Resim 5"/>
          <p:cNvPicPr>
            <a:picLocks noChangeAspect="1"/>
          </p:cNvPicPr>
          <p:nvPr/>
        </p:nvPicPr>
        <p:blipFill>
          <a:blip r:embed="rId3"/>
          <a:stretch>
            <a:fillRect/>
          </a:stretch>
        </p:blipFill>
        <p:spPr>
          <a:xfrm>
            <a:off x="132135" y="141833"/>
            <a:ext cx="871804" cy="871804"/>
          </a:xfrm>
          <a:prstGeom prst="rect">
            <a:avLst/>
          </a:prstGeom>
        </p:spPr>
      </p:pic>
      <p:pic>
        <p:nvPicPr>
          <p:cNvPr id="7" name="Resim 6"/>
          <p:cNvPicPr>
            <a:picLocks noChangeAspect="1"/>
          </p:cNvPicPr>
          <p:nvPr/>
        </p:nvPicPr>
        <p:blipFill>
          <a:blip r:embed="rId4"/>
          <a:stretch>
            <a:fillRect/>
          </a:stretch>
        </p:blipFill>
        <p:spPr>
          <a:xfrm>
            <a:off x="11353800" y="154026"/>
            <a:ext cx="725487" cy="859611"/>
          </a:xfrm>
          <a:prstGeom prst="rect">
            <a:avLst/>
          </a:prstGeom>
        </p:spPr>
      </p:pic>
    </p:spTree>
    <p:extLst>
      <p:ext uri="{BB962C8B-B14F-4D97-AF65-F5344CB8AC3E}">
        <p14:creationId xmlns:p14="http://schemas.microsoft.com/office/powerpoint/2010/main" val="3386659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rotWithShape="1">
          <a:blip r:embed="rId2"/>
          <a:srcRect t="13255" b="8228"/>
          <a:stretch/>
        </p:blipFill>
        <p:spPr>
          <a:xfrm>
            <a:off x="984516" y="934428"/>
            <a:ext cx="10369283" cy="5308430"/>
          </a:xfrm>
          <a:prstGeom prst="rect">
            <a:avLst/>
          </a:prstGeom>
        </p:spPr>
      </p:pic>
      <p:pic>
        <p:nvPicPr>
          <p:cNvPr id="4" name="Resim 3"/>
          <p:cNvPicPr>
            <a:picLocks noChangeAspect="1"/>
          </p:cNvPicPr>
          <p:nvPr/>
        </p:nvPicPr>
        <p:blipFill>
          <a:blip r:embed="rId3"/>
          <a:stretch>
            <a:fillRect/>
          </a:stretch>
        </p:blipFill>
        <p:spPr>
          <a:xfrm>
            <a:off x="11353800" y="74817"/>
            <a:ext cx="725487" cy="859611"/>
          </a:xfrm>
          <a:prstGeom prst="rect">
            <a:avLst/>
          </a:prstGeom>
        </p:spPr>
      </p:pic>
      <p:pic>
        <p:nvPicPr>
          <p:cNvPr id="5" name="Resim 4"/>
          <p:cNvPicPr>
            <a:picLocks noChangeAspect="1"/>
          </p:cNvPicPr>
          <p:nvPr/>
        </p:nvPicPr>
        <p:blipFill>
          <a:blip r:embed="rId4"/>
          <a:stretch>
            <a:fillRect/>
          </a:stretch>
        </p:blipFill>
        <p:spPr>
          <a:xfrm>
            <a:off x="112713" y="68720"/>
            <a:ext cx="871804" cy="871804"/>
          </a:xfrm>
          <a:prstGeom prst="rect">
            <a:avLst/>
          </a:prstGeom>
        </p:spPr>
      </p:pic>
      <p:sp>
        <p:nvSpPr>
          <p:cNvPr id="6" name="Slayt Numarası Yer Tutucusu 5"/>
          <p:cNvSpPr>
            <a:spLocks noGrp="1"/>
          </p:cNvSpPr>
          <p:nvPr>
            <p:ph type="sldNum" sz="quarter" idx="12"/>
          </p:nvPr>
        </p:nvSpPr>
        <p:spPr/>
        <p:txBody>
          <a:bodyPr/>
          <a:lstStyle/>
          <a:p>
            <a:fld id="{44021C1E-7714-4E6C-A79C-A429EE0BE2BB}" type="slidenum">
              <a:rPr lang="tr-TR" smtClean="0"/>
              <a:t>10</a:t>
            </a:fld>
            <a:endParaRPr lang="tr-TR"/>
          </a:p>
        </p:txBody>
      </p:sp>
      <p:pic>
        <p:nvPicPr>
          <p:cNvPr id="8" name="Resim 7"/>
          <p:cNvPicPr>
            <a:picLocks noChangeAspect="1"/>
          </p:cNvPicPr>
          <p:nvPr/>
        </p:nvPicPr>
        <p:blipFill>
          <a:blip r:embed="rId5"/>
          <a:stretch>
            <a:fillRect/>
          </a:stretch>
        </p:blipFill>
        <p:spPr>
          <a:xfrm>
            <a:off x="3828090" y="3912490"/>
            <a:ext cx="4682134" cy="762066"/>
          </a:xfrm>
          <a:prstGeom prst="rect">
            <a:avLst/>
          </a:prstGeom>
        </p:spPr>
      </p:pic>
    </p:spTree>
    <p:extLst>
      <p:ext uri="{BB962C8B-B14F-4D97-AF65-F5344CB8AC3E}">
        <p14:creationId xmlns:p14="http://schemas.microsoft.com/office/powerpoint/2010/main" val="1405808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2872" b="5745"/>
          <a:stretch/>
        </p:blipFill>
        <p:spPr>
          <a:xfrm>
            <a:off x="990612" y="978168"/>
            <a:ext cx="10363187" cy="5173249"/>
          </a:xfrm>
        </p:spPr>
      </p:pic>
      <p:sp>
        <p:nvSpPr>
          <p:cNvPr id="4" name="Slayt Numarası Yer Tutucusu 3"/>
          <p:cNvSpPr>
            <a:spLocks noGrp="1"/>
          </p:cNvSpPr>
          <p:nvPr>
            <p:ph type="sldNum" sz="quarter" idx="12"/>
          </p:nvPr>
        </p:nvSpPr>
        <p:spPr/>
        <p:txBody>
          <a:bodyPr/>
          <a:lstStyle/>
          <a:p>
            <a:fld id="{44021C1E-7714-4E6C-A79C-A429EE0BE2BB}" type="slidenum">
              <a:rPr lang="tr-TR" smtClean="0"/>
              <a:t>11</a:t>
            </a:fld>
            <a:endParaRPr lang="tr-TR"/>
          </a:p>
        </p:txBody>
      </p:sp>
      <p:pic>
        <p:nvPicPr>
          <p:cNvPr id="5" name="Resim 4"/>
          <p:cNvPicPr>
            <a:picLocks noChangeAspect="1"/>
          </p:cNvPicPr>
          <p:nvPr/>
        </p:nvPicPr>
        <p:blipFill>
          <a:blip r:embed="rId3"/>
          <a:stretch>
            <a:fillRect/>
          </a:stretch>
        </p:blipFill>
        <p:spPr>
          <a:xfrm>
            <a:off x="11353800" y="106365"/>
            <a:ext cx="725487" cy="859611"/>
          </a:xfrm>
          <a:prstGeom prst="rect">
            <a:avLst/>
          </a:prstGeom>
        </p:spPr>
      </p:pic>
      <p:pic>
        <p:nvPicPr>
          <p:cNvPr id="6" name="Resim 5"/>
          <p:cNvPicPr>
            <a:picLocks noChangeAspect="1"/>
          </p:cNvPicPr>
          <p:nvPr/>
        </p:nvPicPr>
        <p:blipFill>
          <a:blip r:embed="rId4"/>
          <a:stretch>
            <a:fillRect/>
          </a:stretch>
        </p:blipFill>
        <p:spPr>
          <a:xfrm>
            <a:off x="112713" y="106365"/>
            <a:ext cx="877900" cy="871804"/>
          </a:xfrm>
          <a:prstGeom prst="rect">
            <a:avLst/>
          </a:prstGeom>
        </p:spPr>
      </p:pic>
      <p:sp>
        <p:nvSpPr>
          <p:cNvPr id="8" name="Yuvarlatılmış Dikdörtgen 7"/>
          <p:cNvSpPr/>
          <p:nvPr/>
        </p:nvSpPr>
        <p:spPr>
          <a:xfrm>
            <a:off x="3217026" y="2078182"/>
            <a:ext cx="1388226" cy="274320"/>
          </a:xfrm>
          <a:prstGeom prst="roundRect">
            <a:avLst/>
          </a:prstGeom>
          <a:noFill/>
          <a:ln w="38100">
            <a:solidFill>
              <a:srgbClr val="C0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34050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rotWithShape="1">
          <a:blip r:embed="rId2"/>
          <a:srcRect t="13637" b="7464"/>
          <a:stretch/>
        </p:blipFill>
        <p:spPr>
          <a:xfrm>
            <a:off x="990612" y="965284"/>
            <a:ext cx="10363187" cy="5186134"/>
          </a:xfrm>
          <a:prstGeom prst="rect">
            <a:avLst/>
          </a:prstGeom>
        </p:spPr>
      </p:pic>
      <p:sp>
        <p:nvSpPr>
          <p:cNvPr id="4" name="Slayt Numarası Yer Tutucusu 3"/>
          <p:cNvSpPr>
            <a:spLocks noGrp="1"/>
          </p:cNvSpPr>
          <p:nvPr>
            <p:ph type="sldNum" sz="quarter" idx="12"/>
          </p:nvPr>
        </p:nvSpPr>
        <p:spPr/>
        <p:txBody>
          <a:bodyPr/>
          <a:lstStyle/>
          <a:p>
            <a:fld id="{44021C1E-7714-4E6C-A79C-A429EE0BE2BB}" type="slidenum">
              <a:rPr lang="tr-TR" smtClean="0"/>
              <a:t>12</a:t>
            </a:fld>
            <a:endParaRPr lang="tr-TR"/>
          </a:p>
        </p:txBody>
      </p:sp>
      <p:pic>
        <p:nvPicPr>
          <p:cNvPr id="5" name="Resim 4"/>
          <p:cNvPicPr>
            <a:picLocks noChangeAspect="1"/>
          </p:cNvPicPr>
          <p:nvPr/>
        </p:nvPicPr>
        <p:blipFill>
          <a:blip r:embed="rId3"/>
          <a:stretch>
            <a:fillRect/>
          </a:stretch>
        </p:blipFill>
        <p:spPr>
          <a:xfrm>
            <a:off x="11353800" y="93480"/>
            <a:ext cx="725487" cy="859611"/>
          </a:xfrm>
          <a:prstGeom prst="rect">
            <a:avLst/>
          </a:prstGeom>
        </p:spPr>
      </p:pic>
      <p:pic>
        <p:nvPicPr>
          <p:cNvPr id="6" name="Resim 5"/>
          <p:cNvPicPr>
            <a:picLocks noChangeAspect="1"/>
          </p:cNvPicPr>
          <p:nvPr/>
        </p:nvPicPr>
        <p:blipFill>
          <a:blip r:embed="rId4"/>
          <a:stretch>
            <a:fillRect/>
          </a:stretch>
        </p:blipFill>
        <p:spPr>
          <a:xfrm>
            <a:off x="112713" y="93480"/>
            <a:ext cx="877900" cy="871804"/>
          </a:xfrm>
          <a:prstGeom prst="rect">
            <a:avLst/>
          </a:prstGeom>
        </p:spPr>
      </p:pic>
      <p:sp>
        <p:nvSpPr>
          <p:cNvPr id="8" name="Yuvarlatılmış Dikdörtgen 7"/>
          <p:cNvSpPr/>
          <p:nvPr/>
        </p:nvSpPr>
        <p:spPr>
          <a:xfrm>
            <a:off x="5519651" y="965284"/>
            <a:ext cx="556953" cy="289938"/>
          </a:xfrm>
          <a:prstGeom prst="roundRect">
            <a:avLst/>
          </a:prstGeom>
          <a:noFill/>
          <a:ln w="38100">
            <a:solidFill>
              <a:srgbClr val="C0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p:cNvSpPr/>
          <p:nvPr/>
        </p:nvSpPr>
        <p:spPr>
          <a:xfrm>
            <a:off x="3882044" y="3690851"/>
            <a:ext cx="1172094" cy="224444"/>
          </a:xfrm>
          <a:prstGeom prst="roundRect">
            <a:avLst/>
          </a:prstGeom>
          <a:noFill/>
          <a:ln w="38100">
            <a:solidFill>
              <a:srgbClr val="C0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p:cNvPicPr>
            <a:picLocks noChangeAspect="1"/>
          </p:cNvPicPr>
          <p:nvPr/>
        </p:nvPicPr>
        <p:blipFill>
          <a:blip r:embed="rId5"/>
          <a:stretch>
            <a:fillRect/>
          </a:stretch>
        </p:blipFill>
        <p:spPr>
          <a:xfrm>
            <a:off x="6097391" y="1736228"/>
            <a:ext cx="1487553" cy="542591"/>
          </a:xfrm>
          <a:prstGeom prst="rect">
            <a:avLst/>
          </a:prstGeom>
        </p:spPr>
      </p:pic>
      <p:cxnSp>
        <p:nvCxnSpPr>
          <p:cNvPr id="14" name="Düz Ok Bağlayıcısı 13"/>
          <p:cNvCxnSpPr/>
          <p:nvPr/>
        </p:nvCxnSpPr>
        <p:spPr>
          <a:xfrm>
            <a:off x="6143108" y="4006738"/>
            <a:ext cx="1363287"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Yuvarlatılmış Dikdörtgen 14"/>
          <p:cNvSpPr/>
          <p:nvPr/>
        </p:nvSpPr>
        <p:spPr>
          <a:xfrm>
            <a:off x="7584944" y="3125585"/>
            <a:ext cx="2348765" cy="1654233"/>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p:cNvSpPr txBox="1"/>
          <p:nvPr/>
        </p:nvSpPr>
        <p:spPr>
          <a:xfrm>
            <a:off x="7584943" y="3241964"/>
            <a:ext cx="2348766" cy="1384995"/>
          </a:xfrm>
          <a:prstGeom prst="rect">
            <a:avLst/>
          </a:prstGeom>
          <a:noFill/>
        </p:spPr>
        <p:txBody>
          <a:bodyPr wrap="square" rtlCol="0">
            <a:spAutoFit/>
          </a:bodyPr>
          <a:lstStyle/>
          <a:p>
            <a:pPr algn="just"/>
            <a:r>
              <a:rPr lang="tr-TR" sz="1200" dirty="0" smtClean="0">
                <a:latin typeface="Times New Roman" panose="02020603050405020304" pitchFamily="18" charset="0"/>
                <a:cs typeface="Times New Roman" panose="02020603050405020304" pitchFamily="18" charset="0"/>
              </a:rPr>
              <a:t>Metin Tamiri uygulamasında metin</a:t>
            </a:r>
          </a:p>
          <a:p>
            <a:pPr algn="just"/>
            <a:r>
              <a:rPr lang="tr-TR" sz="1200" dirty="0" smtClean="0">
                <a:latin typeface="Times New Roman" panose="02020603050405020304" pitchFamily="18" charset="0"/>
                <a:cs typeface="Times New Roman" panose="02020603050405020304" pitchFamily="18" charset="0"/>
              </a:rPr>
              <a:t>içerisinde geçen bilinmeyen,</a:t>
            </a:r>
          </a:p>
          <a:p>
            <a:pPr algn="just"/>
            <a:r>
              <a:rPr lang="tr-TR" sz="1200" dirty="0" smtClean="0">
                <a:latin typeface="Times New Roman" panose="02020603050405020304" pitchFamily="18" charset="0"/>
                <a:cs typeface="Times New Roman" panose="02020603050405020304" pitchFamily="18" charset="0"/>
              </a:rPr>
              <a:t>okunamayan kelimeyi buldurmayı</a:t>
            </a:r>
          </a:p>
          <a:p>
            <a:pPr algn="just"/>
            <a:r>
              <a:rPr lang="tr-TR" sz="1200" dirty="0" smtClean="0">
                <a:latin typeface="Times New Roman" panose="02020603050405020304" pitchFamily="18" charset="0"/>
                <a:cs typeface="Times New Roman" panose="02020603050405020304" pitchFamily="18" charset="0"/>
              </a:rPr>
              <a:t>deneyebilirsiniz. Uygulama</a:t>
            </a:r>
          </a:p>
          <a:p>
            <a:pPr algn="just"/>
            <a:r>
              <a:rPr lang="tr-TR" sz="1200" dirty="0" smtClean="0">
                <a:latin typeface="Times New Roman" panose="02020603050405020304" pitchFamily="18" charset="0"/>
                <a:cs typeface="Times New Roman" panose="02020603050405020304" pitchFamily="18" charset="0"/>
              </a:rPr>
              <a:t>kelimelerin birbiriyle uyumlu</a:t>
            </a:r>
          </a:p>
          <a:p>
            <a:pPr algn="just"/>
            <a:r>
              <a:rPr lang="tr-TR" sz="1200" dirty="0" smtClean="0">
                <a:latin typeface="Times New Roman" panose="02020603050405020304" pitchFamily="18" charset="0"/>
                <a:cs typeface="Times New Roman" panose="02020603050405020304" pitchFamily="18" charset="0"/>
              </a:rPr>
              <a:t>kullanımlarını şekillendirerek size</a:t>
            </a:r>
          </a:p>
          <a:p>
            <a:pPr algn="just"/>
            <a:r>
              <a:rPr lang="tr-TR" sz="1200" dirty="0" smtClean="0">
                <a:latin typeface="Times New Roman" panose="02020603050405020304" pitchFamily="18" charset="0"/>
                <a:cs typeface="Times New Roman" panose="02020603050405020304" pitchFamily="18" charset="0"/>
              </a:rPr>
              <a:t>öneriler sunar.</a:t>
            </a:r>
            <a:endParaRPr lang="tr-T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645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8669" b="8229"/>
          <a:stretch/>
        </p:blipFill>
        <p:spPr>
          <a:xfrm>
            <a:off x="990612" y="928154"/>
            <a:ext cx="10363187" cy="5264828"/>
          </a:xfrm>
        </p:spPr>
      </p:pic>
      <p:sp>
        <p:nvSpPr>
          <p:cNvPr id="4" name="Slayt Numarası Yer Tutucusu 3"/>
          <p:cNvSpPr>
            <a:spLocks noGrp="1"/>
          </p:cNvSpPr>
          <p:nvPr>
            <p:ph type="sldNum" sz="quarter" idx="12"/>
          </p:nvPr>
        </p:nvSpPr>
        <p:spPr/>
        <p:txBody>
          <a:bodyPr/>
          <a:lstStyle/>
          <a:p>
            <a:fld id="{44021C1E-7714-4E6C-A79C-A429EE0BE2BB}" type="slidenum">
              <a:rPr lang="tr-TR" smtClean="0"/>
              <a:t>13</a:t>
            </a:fld>
            <a:endParaRPr lang="tr-TR"/>
          </a:p>
        </p:txBody>
      </p:sp>
      <p:pic>
        <p:nvPicPr>
          <p:cNvPr id="5" name="Resim 4"/>
          <p:cNvPicPr>
            <a:picLocks noChangeAspect="1"/>
          </p:cNvPicPr>
          <p:nvPr/>
        </p:nvPicPr>
        <p:blipFill>
          <a:blip r:embed="rId3"/>
          <a:stretch>
            <a:fillRect/>
          </a:stretch>
        </p:blipFill>
        <p:spPr>
          <a:xfrm>
            <a:off x="11353800" y="68543"/>
            <a:ext cx="725487" cy="859611"/>
          </a:xfrm>
          <a:prstGeom prst="rect">
            <a:avLst/>
          </a:prstGeom>
        </p:spPr>
      </p:pic>
      <p:pic>
        <p:nvPicPr>
          <p:cNvPr id="6" name="Resim 5"/>
          <p:cNvPicPr>
            <a:picLocks noChangeAspect="1"/>
          </p:cNvPicPr>
          <p:nvPr/>
        </p:nvPicPr>
        <p:blipFill>
          <a:blip r:embed="rId4"/>
          <a:stretch>
            <a:fillRect/>
          </a:stretch>
        </p:blipFill>
        <p:spPr>
          <a:xfrm>
            <a:off x="112713" y="68543"/>
            <a:ext cx="877900" cy="871804"/>
          </a:xfrm>
          <a:prstGeom prst="rect">
            <a:avLst/>
          </a:prstGeom>
        </p:spPr>
      </p:pic>
      <p:sp>
        <p:nvSpPr>
          <p:cNvPr id="8" name="Yuvarlatılmış Dikdörtgen 7"/>
          <p:cNvSpPr/>
          <p:nvPr/>
        </p:nvSpPr>
        <p:spPr>
          <a:xfrm>
            <a:off x="6093229" y="940347"/>
            <a:ext cx="814647" cy="298249"/>
          </a:xfrm>
          <a:prstGeom prst="roundRect">
            <a:avLst/>
          </a:prstGeom>
          <a:noFill/>
          <a:ln w="38100">
            <a:solidFill>
              <a:srgbClr val="C0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p:cNvSpPr/>
          <p:nvPr/>
        </p:nvSpPr>
        <p:spPr>
          <a:xfrm>
            <a:off x="2801389" y="5145579"/>
            <a:ext cx="3366655" cy="274320"/>
          </a:xfrm>
          <a:prstGeom prst="roundRect">
            <a:avLst/>
          </a:prstGeom>
          <a:noFill/>
          <a:ln w="38100">
            <a:solidFill>
              <a:srgbClr val="C0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18038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3637" b="8038"/>
          <a:stretch/>
        </p:blipFill>
        <p:spPr>
          <a:xfrm>
            <a:off x="990612" y="941038"/>
            <a:ext cx="10363187" cy="5193755"/>
          </a:xfrm>
        </p:spPr>
      </p:pic>
      <p:sp>
        <p:nvSpPr>
          <p:cNvPr id="4" name="Slayt Numarası Yer Tutucusu 3"/>
          <p:cNvSpPr>
            <a:spLocks noGrp="1"/>
          </p:cNvSpPr>
          <p:nvPr>
            <p:ph type="sldNum" sz="quarter" idx="12"/>
          </p:nvPr>
        </p:nvSpPr>
        <p:spPr/>
        <p:txBody>
          <a:bodyPr/>
          <a:lstStyle/>
          <a:p>
            <a:fld id="{44021C1E-7714-4E6C-A79C-A429EE0BE2BB}" type="slidenum">
              <a:rPr lang="tr-TR" smtClean="0"/>
              <a:t>14</a:t>
            </a:fld>
            <a:endParaRPr lang="tr-TR"/>
          </a:p>
        </p:txBody>
      </p:sp>
      <p:pic>
        <p:nvPicPr>
          <p:cNvPr id="5" name="Resim 4"/>
          <p:cNvPicPr>
            <a:picLocks noChangeAspect="1"/>
          </p:cNvPicPr>
          <p:nvPr/>
        </p:nvPicPr>
        <p:blipFill>
          <a:blip r:embed="rId3"/>
          <a:stretch>
            <a:fillRect/>
          </a:stretch>
        </p:blipFill>
        <p:spPr>
          <a:xfrm>
            <a:off x="11353800" y="81427"/>
            <a:ext cx="725487" cy="859611"/>
          </a:xfrm>
          <a:prstGeom prst="rect">
            <a:avLst/>
          </a:prstGeom>
        </p:spPr>
      </p:pic>
      <p:pic>
        <p:nvPicPr>
          <p:cNvPr id="6" name="Resim 5"/>
          <p:cNvPicPr>
            <a:picLocks noChangeAspect="1"/>
          </p:cNvPicPr>
          <p:nvPr/>
        </p:nvPicPr>
        <p:blipFill>
          <a:blip r:embed="rId4"/>
          <a:stretch>
            <a:fillRect/>
          </a:stretch>
        </p:blipFill>
        <p:spPr>
          <a:xfrm>
            <a:off x="112713" y="81427"/>
            <a:ext cx="877900" cy="871804"/>
          </a:xfrm>
          <a:prstGeom prst="rect">
            <a:avLst/>
          </a:prstGeom>
        </p:spPr>
      </p:pic>
      <p:sp>
        <p:nvSpPr>
          <p:cNvPr id="8" name="Yuvarlatılmış Dikdörtgen 7"/>
          <p:cNvSpPr/>
          <p:nvPr/>
        </p:nvSpPr>
        <p:spPr>
          <a:xfrm>
            <a:off x="6367549" y="4971011"/>
            <a:ext cx="781396" cy="282633"/>
          </a:xfrm>
          <a:prstGeom prst="roundRect">
            <a:avLst/>
          </a:prstGeom>
          <a:noFill/>
          <a:ln w="38100">
            <a:solidFill>
              <a:srgbClr val="C0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49641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8097" b="5936"/>
          <a:stretch/>
        </p:blipFill>
        <p:spPr>
          <a:xfrm>
            <a:off x="996710" y="957663"/>
            <a:ext cx="10357090" cy="5293508"/>
          </a:xfrm>
        </p:spPr>
      </p:pic>
      <p:sp>
        <p:nvSpPr>
          <p:cNvPr id="4" name="Slayt Numarası Yer Tutucusu 3"/>
          <p:cNvSpPr>
            <a:spLocks noGrp="1"/>
          </p:cNvSpPr>
          <p:nvPr>
            <p:ph type="sldNum" sz="quarter" idx="12"/>
          </p:nvPr>
        </p:nvSpPr>
        <p:spPr/>
        <p:txBody>
          <a:bodyPr/>
          <a:lstStyle/>
          <a:p>
            <a:fld id="{44021C1E-7714-4E6C-A79C-A429EE0BE2BB}" type="slidenum">
              <a:rPr lang="tr-TR" smtClean="0"/>
              <a:t>15</a:t>
            </a:fld>
            <a:endParaRPr lang="tr-TR"/>
          </a:p>
        </p:txBody>
      </p:sp>
      <p:pic>
        <p:nvPicPr>
          <p:cNvPr id="5" name="Resim 4"/>
          <p:cNvPicPr>
            <a:picLocks noChangeAspect="1"/>
          </p:cNvPicPr>
          <p:nvPr/>
        </p:nvPicPr>
        <p:blipFill>
          <a:blip r:embed="rId3"/>
          <a:stretch>
            <a:fillRect/>
          </a:stretch>
        </p:blipFill>
        <p:spPr>
          <a:xfrm>
            <a:off x="11353800" y="98052"/>
            <a:ext cx="725487" cy="859611"/>
          </a:xfrm>
          <a:prstGeom prst="rect">
            <a:avLst/>
          </a:prstGeom>
        </p:spPr>
      </p:pic>
      <p:pic>
        <p:nvPicPr>
          <p:cNvPr id="6" name="Resim 5"/>
          <p:cNvPicPr>
            <a:picLocks noChangeAspect="1"/>
          </p:cNvPicPr>
          <p:nvPr/>
        </p:nvPicPr>
        <p:blipFill>
          <a:blip r:embed="rId4"/>
          <a:stretch>
            <a:fillRect/>
          </a:stretch>
        </p:blipFill>
        <p:spPr>
          <a:xfrm>
            <a:off x="112713" y="98052"/>
            <a:ext cx="883997" cy="871804"/>
          </a:xfrm>
          <a:prstGeom prst="rect">
            <a:avLst/>
          </a:prstGeom>
        </p:spPr>
      </p:pic>
      <p:pic>
        <p:nvPicPr>
          <p:cNvPr id="8" name="Resim 7"/>
          <p:cNvPicPr>
            <a:picLocks noChangeAspect="1"/>
          </p:cNvPicPr>
          <p:nvPr/>
        </p:nvPicPr>
        <p:blipFill>
          <a:blip r:embed="rId5"/>
          <a:stretch>
            <a:fillRect/>
          </a:stretch>
        </p:blipFill>
        <p:spPr>
          <a:xfrm>
            <a:off x="5534567" y="907785"/>
            <a:ext cx="1072989" cy="524301"/>
          </a:xfrm>
          <a:prstGeom prst="rect">
            <a:avLst/>
          </a:prstGeom>
        </p:spPr>
      </p:pic>
    </p:spTree>
    <p:extLst>
      <p:ext uri="{BB962C8B-B14F-4D97-AF65-F5344CB8AC3E}">
        <p14:creationId xmlns:p14="http://schemas.microsoft.com/office/powerpoint/2010/main" val="3835177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8479" b="3835"/>
          <a:stretch/>
        </p:blipFill>
        <p:spPr>
          <a:xfrm>
            <a:off x="996710" y="965976"/>
            <a:ext cx="10357090" cy="5052439"/>
          </a:xfrm>
        </p:spPr>
      </p:pic>
      <p:sp>
        <p:nvSpPr>
          <p:cNvPr id="4" name="Slayt Numarası Yer Tutucusu 3"/>
          <p:cNvSpPr>
            <a:spLocks noGrp="1"/>
          </p:cNvSpPr>
          <p:nvPr>
            <p:ph type="sldNum" sz="quarter" idx="12"/>
          </p:nvPr>
        </p:nvSpPr>
        <p:spPr/>
        <p:txBody>
          <a:bodyPr/>
          <a:lstStyle/>
          <a:p>
            <a:fld id="{44021C1E-7714-4E6C-A79C-A429EE0BE2BB}" type="slidenum">
              <a:rPr lang="tr-TR" smtClean="0"/>
              <a:t>16</a:t>
            </a:fld>
            <a:endParaRPr lang="tr-TR"/>
          </a:p>
        </p:txBody>
      </p:sp>
      <p:pic>
        <p:nvPicPr>
          <p:cNvPr id="5" name="Resim 4"/>
          <p:cNvPicPr>
            <a:picLocks noChangeAspect="1"/>
          </p:cNvPicPr>
          <p:nvPr/>
        </p:nvPicPr>
        <p:blipFill>
          <a:blip r:embed="rId3"/>
          <a:stretch>
            <a:fillRect/>
          </a:stretch>
        </p:blipFill>
        <p:spPr>
          <a:xfrm>
            <a:off x="11353800" y="106365"/>
            <a:ext cx="725487" cy="859611"/>
          </a:xfrm>
          <a:prstGeom prst="rect">
            <a:avLst/>
          </a:prstGeom>
        </p:spPr>
      </p:pic>
      <p:pic>
        <p:nvPicPr>
          <p:cNvPr id="6" name="Resim 5"/>
          <p:cNvPicPr>
            <a:picLocks noChangeAspect="1"/>
          </p:cNvPicPr>
          <p:nvPr/>
        </p:nvPicPr>
        <p:blipFill>
          <a:blip r:embed="rId4"/>
          <a:stretch>
            <a:fillRect/>
          </a:stretch>
        </p:blipFill>
        <p:spPr>
          <a:xfrm>
            <a:off x="112713" y="100268"/>
            <a:ext cx="883997" cy="871804"/>
          </a:xfrm>
          <a:prstGeom prst="rect">
            <a:avLst/>
          </a:prstGeom>
        </p:spPr>
      </p:pic>
      <p:pic>
        <p:nvPicPr>
          <p:cNvPr id="8" name="Resim 7"/>
          <p:cNvPicPr>
            <a:picLocks noChangeAspect="1"/>
          </p:cNvPicPr>
          <p:nvPr/>
        </p:nvPicPr>
        <p:blipFill>
          <a:blip r:embed="rId5"/>
          <a:stretch>
            <a:fillRect/>
          </a:stretch>
        </p:blipFill>
        <p:spPr>
          <a:xfrm>
            <a:off x="6258382" y="882848"/>
            <a:ext cx="1072989" cy="524301"/>
          </a:xfrm>
          <a:prstGeom prst="rect">
            <a:avLst/>
          </a:prstGeom>
        </p:spPr>
      </p:pic>
    </p:spTree>
    <p:extLst>
      <p:ext uri="{BB962C8B-B14F-4D97-AF65-F5344CB8AC3E}">
        <p14:creationId xmlns:p14="http://schemas.microsoft.com/office/powerpoint/2010/main" val="1095322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7658" b="4361"/>
          <a:stretch/>
        </p:blipFill>
        <p:spPr>
          <a:xfrm>
            <a:off x="996710" y="965975"/>
            <a:ext cx="10357090" cy="5085690"/>
          </a:xfrm>
        </p:spPr>
      </p:pic>
      <p:sp>
        <p:nvSpPr>
          <p:cNvPr id="4" name="Slayt Numarası Yer Tutucusu 3"/>
          <p:cNvSpPr>
            <a:spLocks noGrp="1"/>
          </p:cNvSpPr>
          <p:nvPr>
            <p:ph type="sldNum" sz="quarter" idx="12"/>
          </p:nvPr>
        </p:nvSpPr>
        <p:spPr/>
        <p:txBody>
          <a:bodyPr/>
          <a:lstStyle/>
          <a:p>
            <a:fld id="{44021C1E-7714-4E6C-A79C-A429EE0BE2BB}" type="slidenum">
              <a:rPr lang="tr-TR" smtClean="0"/>
              <a:t>17</a:t>
            </a:fld>
            <a:endParaRPr lang="tr-TR"/>
          </a:p>
        </p:txBody>
      </p:sp>
      <p:pic>
        <p:nvPicPr>
          <p:cNvPr id="5" name="Resim 4"/>
          <p:cNvPicPr>
            <a:picLocks noChangeAspect="1"/>
          </p:cNvPicPr>
          <p:nvPr/>
        </p:nvPicPr>
        <p:blipFill>
          <a:blip r:embed="rId3"/>
          <a:stretch>
            <a:fillRect/>
          </a:stretch>
        </p:blipFill>
        <p:spPr>
          <a:xfrm>
            <a:off x="11353800" y="106364"/>
            <a:ext cx="725487" cy="859611"/>
          </a:xfrm>
          <a:prstGeom prst="rect">
            <a:avLst/>
          </a:prstGeom>
        </p:spPr>
      </p:pic>
      <p:pic>
        <p:nvPicPr>
          <p:cNvPr id="6" name="Resim 5"/>
          <p:cNvPicPr>
            <a:picLocks noChangeAspect="1"/>
          </p:cNvPicPr>
          <p:nvPr/>
        </p:nvPicPr>
        <p:blipFill>
          <a:blip r:embed="rId4"/>
          <a:stretch>
            <a:fillRect/>
          </a:stretch>
        </p:blipFill>
        <p:spPr>
          <a:xfrm>
            <a:off x="112713" y="106364"/>
            <a:ext cx="883997" cy="871804"/>
          </a:xfrm>
          <a:prstGeom prst="rect">
            <a:avLst/>
          </a:prstGeom>
        </p:spPr>
      </p:pic>
      <p:sp>
        <p:nvSpPr>
          <p:cNvPr id="8" name="Yuvarlatılmış Dikdörtgen 7"/>
          <p:cNvSpPr/>
          <p:nvPr/>
        </p:nvSpPr>
        <p:spPr>
          <a:xfrm>
            <a:off x="7215447" y="1080655"/>
            <a:ext cx="756458" cy="207818"/>
          </a:xfrm>
          <a:prstGeom prst="roundRect">
            <a:avLst/>
          </a:prstGeom>
          <a:noFill/>
          <a:ln w="38100">
            <a:solidFill>
              <a:srgbClr val="C0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0852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8287" b="5364"/>
          <a:stretch/>
        </p:blipFill>
        <p:spPr>
          <a:xfrm>
            <a:off x="996710" y="961543"/>
            <a:ext cx="10357090" cy="5206501"/>
          </a:xfrm>
        </p:spPr>
      </p:pic>
      <p:sp>
        <p:nvSpPr>
          <p:cNvPr id="4" name="Slayt Numarası Yer Tutucusu 3"/>
          <p:cNvSpPr>
            <a:spLocks noGrp="1"/>
          </p:cNvSpPr>
          <p:nvPr>
            <p:ph type="sldNum" sz="quarter" idx="12"/>
          </p:nvPr>
        </p:nvSpPr>
        <p:spPr/>
        <p:txBody>
          <a:bodyPr/>
          <a:lstStyle/>
          <a:p>
            <a:fld id="{44021C1E-7714-4E6C-A79C-A429EE0BE2BB}" type="slidenum">
              <a:rPr lang="tr-TR" smtClean="0"/>
              <a:t>18</a:t>
            </a:fld>
            <a:endParaRPr lang="tr-TR"/>
          </a:p>
        </p:txBody>
      </p:sp>
      <p:pic>
        <p:nvPicPr>
          <p:cNvPr id="5" name="Resim 4"/>
          <p:cNvPicPr>
            <a:picLocks noChangeAspect="1"/>
          </p:cNvPicPr>
          <p:nvPr/>
        </p:nvPicPr>
        <p:blipFill>
          <a:blip r:embed="rId3"/>
          <a:stretch>
            <a:fillRect/>
          </a:stretch>
        </p:blipFill>
        <p:spPr>
          <a:xfrm>
            <a:off x="11353800" y="89739"/>
            <a:ext cx="725487" cy="859611"/>
          </a:xfrm>
          <a:prstGeom prst="rect">
            <a:avLst/>
          </a:prstGeom>
        </p:spPr>
      </p:pic>
      <p:pic>
        <p:nvPicPr>
          <p:cNvPr id="6" name="Resim 5"/>
          <p:cNvPicPr>
            <a:picLocks noChangeAspect="1"/>
          </p:cNvPicPr>
          <p:nvPr/>
        </p:nvPicPr>
        <p:blipFill>
          <a:blip r:embed="rId4"/>
          <a:stretch>
            <a:fillRect/>
          </a:stretch>
        </p:blipFill>
        <p:spPr>
          <a:xfrm>
            <a:off x="112713" y="89739"/>
            <a:ext cx="883997" cy="871804"/>
          </a:xfrm>
          <a:prstGeom prst="rect">
            <a:avLst/>
          </a:prstGeom>
        </p:spPr>
      </p:pic>
      <p:pic>
        <p:nvPicPr>
          <p:cNvPr id="8" name="Resim 7"/>
          <p:cNvPicPr>
            <a:picLocks noChangeAspect="1"/>
          </p:cNvPicPr>
          <p:nvPr/>
        </p:nvPicPr>
        <p:blipFill>
          <a:blip r:embed="rId5"/>
          <a:stretch>
            <a:fillRect/>
          </a:stretch>
        </p:blipFill>
        <p:spPr>
          <a:xfrm>
            <a:off x="7845505" y="872536"/>
            <a:ext cx="1072989" cy="524301"/>
          </a:xfrm>
          <a:prstGeom prst="rect">
            <a:avLst/>
          </a:prstGeom>
        </p:spPr>
      </p:pic>
    </p:spTree>
    <p:extLst>
      <p:ext uri="{BB962C8B-B14F-4D97-AF65-F5344CB8AC3E}">
        <p14:creationId xmlns:p14="http://schemas.microsoft.com/office/powerpoint/2010/main" val="1814986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stretch>
            <a:fillRect/>
          </a:stretch>
        </p:blipFill>
        <p:spPr>
          <a:xfrm>
            <a:off x="110494" y="79736"/>
            <a:ext cx="868925" cy="868925"/>
          </a:xfrm>
          <a:prstGeom prst="rect">
            <a:avLst/>
          </a:prstGeom>
        </p:spPr>
      </p:pic>
      <p:pic>
        <p:nvPicPr>
          <p:cNvPr id="4" name="Resim 3"/>
          <p:cNvPicPr>
            <a:picLocks noChangeAspect="1"/>
          </p:cNvPicPr>
          <p:nvPr/>
        </p:nvPicPr>
        <p:blipFill>
          <a:blip r:embed="rId3"/>
          <a:stretch>
            <a:fillRect/>
          </a:stretch>
        </p:blipFill>
        <p:spPr>
          <a:xfrm>
            <a:off x="11353800" y="79736"/>
            <a:ext cx="727706" cy="859603"/>
          </a:xfrm>
          <a:prstGeom prst="rect">
            <a:avLst/>
          </a:prstGeom>
        </p:spPr>
      </p:pic>
      <p:sp>
        <p:nvSpPr>
          <p:cNvPr id="7" name="Slayt Numarası Yer Tutucusu 6"/>
          <p:cNvSpPr>
            <a:spLocks noGrp="1"/>
          </p:cNvSpPr>
          <p:nvPr>
            <p:ph type="sldNum" sz="quarter" idx="12"/>
          </p:nvPr>
        </p:nvSpPr>
        <p:spPr/>
        <p:txBody>
          <a:bodyPr/>
          <a:lstStyle/>
          <a:p>
            <a:fld id="{44021C1E-7714-4E6C-A79C-A429EE0BE2BB}" type="slidenum">
              <a:rPr lang="tr-TR" smtClean="0"/>
              <a:t>2</a:t>
            </a:fld>
            <a:endParaRPr lang="tr-TR"/>
          </a:p>
        </p:txBody>
      </p:sp>
      <p:sp>
        <p:nvSpPr>
          <p:cNvPr id="9" name="Dikdörtgen 8"/>
          <p:cNvSpPr/>
          <p:nvPr/>
        </p:nvSpPr>
        <p:spPr>
          <a:xfrm>
            <a:off x="979418" y="1219260"/>
            <a:ext cx="10374381" cy="4062651"/>
          </a:xfrm>
          <a:prstGeom prst="rect">
            <a:avLst/>
          </a:prstGeom>
        </p:spPr>
        <p:txBody>
          <a:bodyPr wrap="square">
            <a:spAutoFit/>
          </a:bodyPr>
          <a:lstStyle/>
          <a:p>
            <a:r>
              <a:rPr lang="tr-TR" u="sng" dirty="0" smtClean="0">
                <a:latin typeface="Times New Roman" panose="02020603050405020304" pitchFamily="18" charset="0"/>
                <a:cs typeface="Times New Roman" panose="02020603050405020304" pitchFamily="18" charset="0"/>
              </a:rPr>
              <a:t>Lehçediz Nedir? </a:t>
            </a:r>
          </a:p>
          <a:p>
            <a:endParaRPr lang="tr-TR" sz="1600" dirty="0" smtClean="0">
              <a:latin typeface="Times New Roman" panose="02020603050405020304" pitchFamily="18" charset="0"/>
              <a:cs typeface="Times New Roman" panose="02020603050405020304" pitchFamily="18" charset="0"/>
            </a:endParaRPr>
          </a:p>
          <a:p>
            <a:pPr algn="just"/>
            <a:r>
              <a:rPr lang="tr-TR" sz="1600" dirty="0" smtClean="0">
                <a:latin typeface="Times New Roman" panose="02020603050405020304" pitchFamily="18" charset="0"/>
                <a:cs typeface="Times New Roman" panose="02020603050405020304" pitchFamily="18" charset="0"/>
              </a:rPr>
              <a:t>LEHÇEDİZ  projesi, edebiyat ve tarih metinlerini günümüz okuru için anlaşılır kılmayı ve bu doğrultuda da söz konusu kültürel varlığı ortaya çıkarmayı hedefleyen bir projedir. Elbette bahsedilen amaçlar doğrultusunda daha önce birçok tahlil ve şerh çalışması yapılmıştır. Ancak bu projenin amacı ve farkı, hem daha önce yapılan bu şerh ve tahlil çalışmalarını sistematik bir şekilde sözlük haline getirip internet üzerinden okuyucuya aktarmak hem de üzerinde henüz bir tahlil veya şerh çalışması yapılmamış eserleri tüm anlam inceliklerini ortaya koyarak günümüz okuruna sunmaktır.</a:t>
            </a:r>
          </a:p>
          <a:p>
            <a:pPr algn="just"/>
            <a:endParaRPr lang="tr-TR" sz="1600" dirty="0">
              <a:latin typeface="Times New Roman" panose="02020603050405020304" pitchFamily="18" charset="0"/>
              <a:cs typeface="Times New Roman" panose="02020603050405020304" pitchFamily="18" charset="0"/>
            </a:endParaRPr>
          </a:p>
          <a:p>
            <a:pPr algn="just"/>
            <a:r>
              <a:rPr lang="tr-TR" sz="1600" dirty="0" smtClean="0">
                <a:latin typeface="Times New Roman" panose="02020603050405020304" pitchFamily="18" charset="0"/>
                <a:cs typeface="Times New Roman" panose="02020603050405020304" pitchFamily="18" charset="0"/>
              </a:rPr>
              <a:t>Lehçediz, Türk Edebiyatlarının başlangıçtan bugüne kadar (7.yy-21.yy) verilmiş ürünlerini tarayıp bir araya getiren çevrimiçi sistemdir. Projede kelimeler araştırmacılar tarafından bilimsel olarak incelenip eserin geçtiği devrin şartlarına bağlı olarak anlamlandırılmaktadır. Böylelikle tarihsel varlığımızın en önemli parçalarından birisi olan kelimelerin tarihi gelişimi kolayca izlenebilmektedir. Lehçediz Projesi 2014 yılında Prof. Dr. İsmail Hakkı AKSOYAK tarafından başlatılmıştır. Mevcut koşullarda hiçbir kurum ve kuruluştan destek alınmadan her yüzyıldan 1300’e yakın eserin bilimsel taranması %90 oranında gerçekleştirilmiştir. Hazırlanan eserlerin içinde Türkî devletlerinden de birçok önemli eser bulunmaktadır.  Projenin desteklenmesi durumunda binlerce eser daha ilave edilerek onlarca ciltlik bir sözlük meydana getirilebilecektir.</a:t>
            </a: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930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84517" y="1704113"/>
            <a:ext cx="10369283" cy="3549535"/>
          </a:xfrm>
        </p:spPr>
        <p:txBody>
          <a:bodyPr>
            <a:normAutofit/>
          </a:bodyPr>
          <a:lstStyle/>
          <a:p>
            <a:pPr marL="0" indent="0" algn="just">
              <a:buNone/>
            </a:pPr>
            <a:r>
              <a:rPr lang="tr-TR" sz="1600" dirty="0">
                <a:latin typeface="Times New Roman" panose="02020603050405020304" pitchFamily="18" charset="0"/>
                <a:cs typeface="Times New Roman" panose="02020603050405020304" pitchFamily="18" charset="0"/>
              </a:rPr>
              <a:t>Günümüzde yapay zeka destekli çeviri programları sadece mevcut konuşulan dil üzerinden 2 dil arası çeviri yapmaktadır. Fakat </a:t>
            </a:r>
            <a:r>
              <a:rPr lang="tr-TR" sz="1600" dirty="0" smtClean="0">
                <a:latin typeface="Times New Roman" panose="02020603050405020304" pitchFamily="18" charset="0"/>
                <a:cs typeface="Times New Roman" panose="02020603050405020304" pitchFamily="18" charset="0"/>
              </a:rPr>
              <a:t>Lehçediz </a:t>
            </a:r>
            <a:r>
              <a:rPr lang="tr-TR" sz="1600" dirty="0">
                <a:latin typeface="Times New Roman" panose="02020603050405020304" pitchFamily="18" charset="0"/>
                <a:cs typeface="Times New Roman" panose="02020603050405020304" pitchFamily="18" charset="0"/>
              </a:rPr>
              <a:t>Projesinde kelimeler, tarihi süreçlerinde karşılaştıkları tüm anlamlarıyla birlikte yer almaktadır. Bu sebeple </a:t>
            </a:r>
            <a:r>
              <a:rPr lang="tr-TR" sz="1600" dirty="0" smtClean="0">
                <a:latin typeface="Times New Roman" panose="02020603050405020304" pitchFamily="18" charset="0"/>
                <a:cs typeface="Times New Roman" panose="02020603050405020304" pitchFamily="18" charset="0"/>
              </a:rPr>
              <a:t>Lehçediz </a:t>
            </a:r>
            <a:r>
              <a:rPr lang="tr-TR" sz="1600" dirty="0">
                <a:latin typeface="Times New Roman" panose="02020603050405020304" pitchFamily="18" charset="0"/>
                <a:cs typeface="Times New Roman" panose="02020603050405020304" pitchFamily="18" charset="0"/>
              </a:rPr>
              <a:t>arama motorunda bundan 500 yıl önce yazılmış bir şiir arandığında şiirin anlamları o zamanın kelime kadrosuna göre listelenmektedir. </a:t>
            </a:r>
          </a:p>
          <a:p>
            <a:pPr marL="0" indent="0" algn="just">
              <a:buNone/>
            </a:pPr>
            <a:r>
              <a:rPr lang="tr-TR" sz="1600" dirty="0">
                <a:latin typeface="Times New Roman" panose="02020603050405020304" pitchFamily="18" charset="0"/>
                <a:cs typeface="Times New Roman" panose="02020603050405020304" pitchFamily="18" charset="0"/>
              </a:rPr>
              <a:t>Geliştirilen ve geliştirilmekte olan uygulamalar ile bilimsel araştırmalar çok daha hızlı ve kolay bir şekilde yapılabilecektir. Transkripsiyon uygulamasıyla aylarca sürebilecek işlemler saniyeler içinde gerçekleştirilmektedir. Metin tamiri uygulaması ile Arap harfli metinlerimizin silinen, yırtılan, okunamayan kısımları kolaylıkla bulunabilmektedir. Bunlara ek olarak tüm uygulamalarımıza </a:t>
            </a:r>
            <a:r>
              <a:rPr lang="tr-TR" sz="1600" dirty="0" smtClean="0">
                <a:latin typeface="Times New Roman" panose="02020603050405020304" pitchFamily="18" charset="0"/>
                <a:cs typeface="Times New Roman" panose="02020603050405020304" pitchFamily="18" charset="0"/>
                <a:hlinkClick r:id="rId2"/>
              </a:rPr>
              <a:t>https://www.lehcediz.com/ </a:t>
            </a:r>
            <a:r>
              <a:rPr lang="tr-TR" sz="1600" dirty="0">
                <a:latin typeface="Times New Roman" panose="02020603050405020304" pitchFamily="18" charset="0"/>
                <a:cs typeface="Times New Roman" panose="02020603050405020304" pitchFamily="18" charset="0"/>
              </a:rPr>
              <a:t>üzerinden erişilebilir</a:t>
            </a:r>
            <a:r>
              <a:rPr lang="tr-TR" sz="1600" dirty="0" smtClean="0">
                <a:latin typeface="Times New Roman" panose="02020603050405020304" pitchFamily="18" charset="0"/>
                <a:cs typeface="Times New Roman" panose="02020603050405020304" pitchFamily="18" charset="0"/>
              </a:rPr>
              <a:t>.</a:t>
            </a:r>
          </a:p>
        </p:txBody>
      </p:sp>
      <p:pic>
        <p:nvPicPr>
          <p:cNvPr id="5" name="Resim 4"/>
          <p:cNvPicPr>
            <a:picLocks noChangeAspect="1"/>
          </p:cNvPicPr>
          <p:nvPr/>
        </p:nvPicPr>
        <p:blipFill>
          <a:blip r:embed="rId3"/>
          <a:stretch>
            <a:fillRect/>
          </a:stretch>
        </p:blipFill>
        <p:spPr>
          <a:xfrm>
            <a:off x="11353800" y="101793"/>
            <a:ext cx="725487" cy="859611"/>
          </a:xfrm>
          <a:prstGeom prst="rect">
            <a:avLst/>
          </a:prstGeom>
        </p:spPr>
      </p:pic>
      <p:pic>
        <p:nvPicPr>
          <p:cNvPr id="6" name="Resim 5"/>
          <p:cNvPicPr>
            <a:picLocks noChangeAspect="1"/>
          </p:cNvPicPr>
          <p:nvPr/>
        </p:nvPicPr>
        <p:blipFill>
          <a:blip r:embed="rId4"/>
          <a:stretch>
            <a:fillRect/>
          </a:stretch>
        </p:blipFill>
        <p:spPr>
          <a:xfrm>
            <a:off x="112713" y="95696"/>
            <a:ext cx="871804" cy="871804"/>
          </a:xfrm>
          <a:prstGeom prst="rect">
            <a:avLst/>
          </a:prstGeom>
        </p:spPr>
      </p:pic>
      <p:sp>
        <p:nvSpPr>
          <p:cNvPr id="7" name="Slayt Numarası Yer Tutucusu 6"/>
          <p:cNvSpPr>
            <a:spLocks noGrp="1"/>
          </p:cNvSpPr>
          <p:nvPr>
            <p:ph type="sldNum" sz="quarter" idx="12"/>
          </p:nvPr>
        </p:nvSpPr>
        <p:spPr/>
        <p:txBody>
          <a:bodyPr/>
          <a:lstStyle/>
          <a:p>
            <a:fld id="{44021C1E-7714-4E6C-A79C-A429EE0BE2BB}" type="slidenum">
              <a:rPr lang="tr-TR" smtClean="0"/>
              <a:t>3</a:t>
            </a:fld>
            <a:endParaRPr lang="tr-TR"/>
          </a:p>
        </p:txBody>
      </p:sp>
    </p:spTree>
    <p:extLst>
      <p:ext uri="{BB962C8B-B14F-4D97-AF65-F5344CB8AC3E}">
        <p14:creationId xmlns:p14="http://schemas.microsoft.com/office/powerpoint/2010/main" val="1983946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çerik Yer Tutucusu 11"/>
          <p:cNvPicPr>
            <a:picLocks noGrp="1" noChangeAspect="1"/>
          </p:cNvPicPr>
          <p:nvPr>
            <p:ph idx="1"/>
          </p:nvPr>
        </p:nvPicPr>
        <p:blipFill rotWithShape="1">
          <a:blip r:embed="rId2"/>
          <a:srcRect t="12860" b="5184"/>
          <a:stretch/>
        </p:blipFill>
        <p:spPr>
          <a:xfrm>
            <a:off x="984517" y="969856"/>
            <a:ext cx="10369283" cy="5289628"/>
          </a:xfrm>
          <a:prstGeom prst="rect">
            <a:avLst/>
          </a:prstGeom>
        </p:spPr>
      </p:pic>
      <p:pic>
        <p:nvPicPr>
          <p:cNvPr id="5" name="Resim 4"/>
          <p:cNvPicPr>
            <a:picLocks noChangeAspect="1"/>
          </p:cNvPicPr>
          <p:nvPr/>
        </p:nvPicPr>
        <p:blipFill>
          <a:blip r:embed="rId3"/>
          <a:stretch>
            <a:fillRect/>
          </a:stretch>
        </p:blipFill>
        <p:spPr>
          <a:xfrm>
            <a:off x="11353800" y="98052"/>
            <a:ext cx="725487" cy="859611"/>
          </a:xfrm>
          <a:prstGeom prst="rect">
            <a:avLst/>
          </a:prstGeom>
        </p:spPr>
      </p:pic>
      <p:pic>
        <p:nvPicPr>
          <p:cNvPr id="6" name="Resim 5"/>
          <p:cNvPicPr>
            <a:picLocks noChangeAspect="1"/>
          </p:cNvPicPr>
          <p:nvPr/>
        </p:nvPicPr>
        <p:blipFill>
          <a:blip r:embed="rId4"/>
          <a:stretch>
            <a:fillRect/>
          </a:stretch>
        </p:blipFill>
        <p:spPr>
          <a:xfrm>
            <a:off x="112713" y="98052"/>
            <a:ext cx="871804" cy="871804"/>
          </a:xfrm>
          <a:prstGeom prst="rect">
            <a:avLst/>
          </a:prstGeom>
        </p:spPr>
      </p:pic>
      <p:sp>
        <p:nvSpPr>
          <p:cNvPr id="7" name="Slayt Numarası Yer Tutucusu 6"/>
          <p:cNvSpPr>
            <a:spLocks noGrp="1"/>
          </p:cNvSpPr>
          <p:nvPr>
            <p:ph type="sldNum" sz="quarter" idx="12"/>
          </p:nvPr>
        </p:nvSpPr>
        <p:spPr/>
        <p:txBody>
          <a:bodyPr/>
          <a:lstStyle/>
          <a:p>
            <a:fld id="{44021C1E-7714-4E6C-A79C-A429EE0BE2BB}" type="slidenum">
              <a:rPr lang="tr-TR" smtClean="0"/>
              <a:t>4</a:t>
            </a:fld>
            <a:endParaRPr lang="tr-TR"/>
          </a:p>
        </p:txBody>
      </p:sp>
      <p:sp>
        <p:nvSpPr>
          <p:cNvPr id="15" name="Yuvarlatılmış Dikdörtgen 14"/>
          <p:cNvSpPr/>
          <p:nvPr/>
        </p:nvSpPr>
        <p:spPr>
          <a:xfrm>
            <a:off x="5095702" y="1047403"/>
            <a:ext cx="556953" cy="282633"/>
          </a:xfrm>
          <a:prstGeom prst="roundRect">
            <a:avLst/>
          </a:prstGeom>
          <a:noFill/>
          <a:ln w="38100">
            <a:solidFill>
              <a:srgbClr val="C0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53485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1353800" y="89740"/>
            <a:ext cx="725487" cy="859611"/>
          </a:xfrm>
          <a:prstGeom prst="rect">
            <a:avLst/>
          </a:prstGeom>
        </p:spPr>
      </p:pic>
      <p:pic>
        <p:nvPicPr>
          <p:cNvPr id="5" name="Resim 4"/>
          <p:cNvPicPr>
            <a:picLocks noChangeAspect="1"/>
          </p:cNvPicPr>
          <p:nvPr/>
        </p:nvPicPr>
        <p:blipFill>
          <a:blip r:embed="rId3"/>
          <a:stretch>
            <a:fillRect/>
          </a:stretch>
        </p:blipFill>
        <p:spPr>
          <a:xfrm>
            <a:off x="112713" y="89740"/>
            <a:ext cx="871804" cy="871804"/>
          </a:xfrm>
          <a:prstGeom prst="rect">
            <a:avLst/>
          </a:prstGeom>
        </p:spPr>
      </p:pic>
      <p:sp>
        <p:nvSpPr>
          <p:cNvPr id="6" name="Slayt Numarası Yer Tutucusu 5"/>
          <p:cNvSpPr>
            <a:spLocks noGrp="1"/>
          </p:cNvSpPr>
          <p:nvPr>
            <p:ph type="sldNum" sz="quarter" idx="12"/>
          </p:nvPr>
        </p:nvSpPr>
        <p:spPr/>
        <p:txBody>
          <a:bodyPr/>
          <a:lstStyle/>
          <a:p>
            <a:fld id="{44021C1E-7714-4E6C-A79C-A429EE0BE2BB}" type="slidenum">
              <a:rPr lang="tr-TR" smtClean="0"/>
              <a:t>5</a:t>
            </a:fld>
            <a:endParaRPr lang="tr-TR"/>
          </a:p>
        </p:txBody>
      </p:sp>
      <p:pic>
        <p:nvPicPr>
          <p:cNvPr id="13" name="İçerik Yer Tutucusu 12"/>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8287" b="8611"/>
          <a:stretch/>
        </p:blipFill>
        <p:spPr>
          <a:xfrm>
            <a:off x="984516" y="961544"/>
            <a:ext cx="10221039" cy="5256376"/>
          </a:xfrm>
        </p:spPr>
      </p:pic>
      <p:sp>
        <p:nvSpPr>
          <p:cNvPr id="14" name="Yuvarlatılmış Dikdörtgen 13"/>
          <p:cNvSpPr/>
          <p:nvPr/>
        </p:nvSpPr>
        <p:spPr>
          <a:xfrm>
            <a:off x="3649287" y="1011422"/>
            <a:ext cx="822960" cy="252114"/>
          </a:xfrm>
          <a:prstGeom prst="roundRect">
            <a:avLst/>
          </a:prstGeom>
          <a:noFill/>
          <a:ln w="38100">
            <a:solidFill>
              <a:srgbClr val="C0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154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rotWithShape="1">
          <a:blip r:embed="rId2"/>
          <a:srcRect t="13445" b="8037"/>
          <a:stretch/>
        </p:blipFill>
        <p:spPr>
          <a:xfrm>
            <a:off x="984517" y="889462"/>
            <a:ext cx="10369283" cy="5361709"/>
          </a:xfrm>
          <a:prstGeom prst="rect">
            <a:avLst/>
          </a:prstGeom>
        </p:spPr>
      </p:pic>
      <p:pic>
        <p:nvPicPr>
          <p:cNvPr id="4" name="Resim 3"/>
          <p:cNvPicPr>
            <a:picLocks noChangeAspect="1"/>
          </p:cNvPicPr>
          <p:nvPr/>
        </p:nvPicPr>
        <p:blipFill>
          <a:blip r:embed="rId3"/>
          <a:stretch>
            <a:fillRect/>
          </a:stretch>
        </p:blipFill>
        <p:spPr>
          <a:xfrm>
            <a:off x="11353800" y="89740"/>
            <a:ext cx="725487" cy="859611"/>
          </a:xfrm>
          <a:prstGeom prst="rect">
            <a:avLst/>
          </a:prstGeom>
        </p:spPr>
      </p:pic>
      <p:pic>
        <p:nvPicPr>
          <p:cNvPr id="5" name="Resim 4"/>
          <p:cNvPicPr>
            <a:picLocks noChangeAspect="1"/>
          </p:cNvPicPr>
          <p:nvPr/>
        </p:nvPicPr>
        <p:blipFill>
          <a:blip r:embed="rId4"/>
          <a:stretch>
            <a:fillRect/>
          </a:stretch>
        </p:blipFill>
        <p:spPr>
          <a:xfrm>
            <a:off x="112713" y="83643"/>
            <a:ext cx="871804" cy="871804"/>
          </a:xfrm>
          <a:prstGeom prst="rect">
            <a:avLst/>
          </a:prstGeom>
        </p:spPr>
      </p:pic>
      <p:sp>
        <p:nvSpPr>
          <p:cNvPr id="6" name="Slayt Numarası Yer Tutucusu 5"/>
          <p:cNvSpPr>
            <a:spLocks noGrp="1"/>
          </p:cNvSpPr>
          <p:nvPr>
            <p:ph type="sldNum" sz="quarter" idx="12"/>
          </p:nvPr>
        </p:nvSpPr>
        <p:spPr/>
        <p:txBody>
          <a:bodyPr/>
          <a:lstStyle/>
          <a:p>
            <a:fld id="{44021C1E-7714-4E6C-A79C-A429EE0BE2BB}" type="slidenum">
              <a:rPr lang="tr-TR" smtClean="0"/>
              <a:t>6</a:t>
            </a:fld>
            <a:endParaRPr lang="tr-TR"/>
          </a:p>
        </p:txBody>
      </p:sp>
      <p:sp>
        <p:nvSpPr>
          <p:cNvPr id="9" name="Yuvarlatılmış Dikdörtgen 8"/>
          <p:cNvSpPr/>
          <p:nvPr/>
        </p:nvSpPr>
        <p:spPr>
          <a:xfrm>
            <a:off x="3981796" y="4039986"/>
            <a:ext cx="4364182" cy="448888"/>
          </a:xfrm>
          <a:prstGeom prst="roundRect">
            <a:avLst/>
          </a:prstGeom>
          <a:noFill/>
          <a:ln w="38100">
            <a:solidFill>
              <a:srgbClr val="C0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32112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3063" b="4217"/>
          <a:stretch/>
        </p:blipFill>
        <p:spPr>
          <a:xfrm>
            <a:off x="984518" y="957663"/>
            <a:ext cx="10369282" cy="5202068"/>
          </a:xfrm>
        </p:spPr>
      </p:pic>
      <p:pic>
        <p:nvPicPr>
          <p:cNvPr id="4" name="Resim 3"/>
          <p:cNvPicPr>
            <a:picLocks noChangeAspect="1"/>
          </p:cNvPicPr>
          <p:nvPr/>
        </p:nvPicPr>
        <p:blipFill>
          <a:blip r:embed="rId3"/>
          <a:stretch>
            <a:fillRect/>
          </a:stretch>
        </p:blipFill>
        <p:spPr>
          <a:xfrm>
            <a:off x="11353800" y="98052"/>
            <a:ext cx="725487" cy="859611"/>
          </a:xfrm>
          <a:prstGeom prst="rect">
            <a:avLst/>
          </a:prstGeom>
        </p:spPr>
      </p:pic>
      <p:pic>
        <p:nvPicPr>
          <p:cNvPr id="5" name="Resim 4"/>
          <p:cNvPicPr>
            <a:picLocks noChangeAspect="1"/>
          </p:cNvPicPr>
          <p:nvPr/>
        </p:nvPicPr>
        <p:blipFill>
          <a:blip r:embed="rId4"/>
          <a:stretch>
            <a:fillRect/>
          </a:stretch>
        </p:blipFill>
        <p:spPr>
          <a:xfrm>
            <a:off x="112713" y="91955"/>
            <a:ext cx="871804" cy="871804"/>
          </a:xfrm>
          <a:prstGeom prst="rect">
            <a:avLst/>
          </a:prstGeom>
        </p:spPr>
      </p:pic>
      <p:sp>
        <p:nvSpPr>
          <p:cNvPr id="6" name="Slayt Numarası Yer Tutucusu 5"/>
          <p:cNvSpPr>
            <a:spLocks noGrp="1"/>
          </p:cNvSpPr>
          <p:nvPr>
            <p:ph type="sldNum" sz="quarter" idx="12"/>
          </p:nvPr>
        </p:nvSpPr>
        <p:spPr/>
        <p:txBody>
          <a:bodyPr/>
          <a:lstStyle/>
          <a:p>
            <a:fld id="{44021C1E-7714-4E6C-A79C-A429EE0BE2BB}" type="slidenum">
              <a:rPr lang="tr-TR" smtClean="0"/>
              <a:t>7</a:t>
            </a:fld>
            <a:endParaRPr lang="tr-TR"/>
          </a:p>
        </p:txBody>
      </p:sp>
      <p:sp>
        <p:nvSpPr>
          <p:cNvPr id="8" name="Yuvarlatılmış Dikdörtgen 7"/>
          <p:cNvSpPr/>
          <p:nvPr/>
        </p:nvSpPr>
        <p:spPr>
          <a:xfrm>
            <a:off x="2685011" y="1820487"/>
            <a:ext cx="2818014" cy="515389"/>
          </a:xfrm>
          <a:prstGeom prst="roundRect">
            <a:avLst/>
          </a:prstGeom>
          <a:noFill/>
          <a:ln w="38100">
            <a:solidFill>
              <a:srgbClr val="C0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p:cNvSpPr/>
          <p:nvPr/>
        </p:nvSpPr>
        <p:spPr>
          <a:xfrm>
            <a:off x="7306887" y="2502131"/>
            <a:ext cx="2011680" cy="465513"/>
          </a:xfrm>
          <a:prstGeom prst="roundRect">
            <a:avLst/>
          </a:prstGeom>
          <a:noFill/>
          <a:ln w="38100">
            <a:solidFill>
              <a:srgbClr val="C0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96566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3637" b="3834"/>
          <a:stretch/>
        </p:blipFill>
        <p:spPr>
          <a:xfrm>
            <a:off x="984517" y="941038"/>
            <a:ext cx="10369283" cy="5285195"/>
          </a:xfrm>
          <a:noFill/>
          <a:ln>
            <a:solidFill>
              <a:srgbClr val="C00000"/>
            </a:solidFill>
          </a:ln>
        </p:spPr>
      </p:pic>
      <p:pic>
        <p:nvPicPr>
          <p:cNvPr id="4" name="Resim 3"/>
          <p:cNvPicPr>
            <a:picLocks noChangeAspect="1"/>
          </p:cNvPicPr>
          <p:nvPr/>
        </p:nvPicPr>
        <p:blipFill>
          <a:blip r:embed="rId3"/>
          <a:stretch>
            <a:fillRect/>
          </a:stretch>
        </p:blipFill>
        <p:spPr>
          <a:xfrm>
            <a:off x="11353800" y="81427"/>
            <a:ext cx="725487" cy="859611"/>
          </a:xfrm>
          <a:prstGeom prst="rect">
            <a:avLst/>
          </a:prstGeom>
        </p:spPr>
      </p:pic>
      <p:pic>
        <p:nvPicPr>
          <p:cNvPr id="5" name="Resim 4"/>
          <p:cNvPicPr>
            <a:picLocks noChangeAspect="1"/>
          </p:cNvPicPr>
          <p:nvPr/>
        </p:nvPicPr>
        <p:blipFill>
          <a:blip r:embed="rId4"/>
          <a:stretch>
            <a:fillRect/>
          </a:stretch>
        </p:blipFill>
        <p:spPr>
          <a:xfrm>
            <a:off x="112713" y="75330"/>
            <a:ext cx="871804" cy="871804"/>
          </a:xfrm>
          <a:prstGeom prst="rect">
            <a:avLst/>
          </a:prstGeom>
        </p:spPr>
      </p:pic>
      <p:sp>
        <p:nvSpPr>
          <p:cNvPr id="6" name="Slayt Numarası Yer Tutucusu 5"/>
          <p:cNvSpPr>
            <a:spLocks noGrp="1"/>
          </p:cNvSpPr>
          <p:nvPr>
            <p:ph type="sldNum" sz="quarter" idx="12"/>
          </p:nvPr>
        </p:nvSpPr>
        <p:spPr/>
        <p:txBody>
          <a:bodyPr/>
          <a:lstStyle/>
          <a:p>
            <a:fld id="{44021C1E-7714-4E6C-A79C-A429EE0BE2BB}" type="slidenum">
              <a:rPr lang="tr-TR" smtClean="0"/>
              <a:t>8</a:t>
            </a:fld>
            <a:endParaRPr lang="tr-TR"/>
          </a:p>
        </p:txBody>
      </p:sp>
      <p:sp>
        <p:nvSpPr>
          <p:cNvPr id="8" name="Yuvarlatılmış Dikdörtgen 7"/>
          <p:cNvSpPr/>
          <p:nvPr/>
        </p:nvSpPr>
        <p:spPr>
          <a:xfrm>
            <a:off x="5602778" y="1122217"/>
            <a:ext cx="1305098" cy="266007"/>
          </a:xfrm>
          <a:prstGeom prst="roundRect">
            <a:avLst/>
          </a:prstGeom>
          <a:noFill/>
          <a:ln w="38100">
            <a:solidFill>
              <a:srgbClr val="C0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Düz Bağlayıcı 9"/>
          <p:cNvCxnSpPr/>
          <p:nvPr/>
        </p:nvCxnSpPr>
        <p:spPr>
          <a:xfrm flipV="1">
            <a:off x="4239491" y="2410691"/>
            <a:ext cx="3649287" cy="166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a:off x="7872153" y="2402378"/>
            <a:ext cx="1088967" cy="82296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Yuvarlatılmış Dikdörtgen 13"/>
          <p:cNvSpPr/>
          <p:nvPr/>
        </p:nvSpPr>
        <p:spPr>
          <a:xfrm>
            <a:off x="9035934" y="2901142"/>
            <a:ext cx="2317865" cy="180386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Metin kutusu 14"/>
          <p:cNvSpPr txBox="1"/>
          <p:nvPr/>
        </p:nvSpPr>
        <p:spPr>
          <a:xfrm>
            <a:off x="9185562" y="2992582"/>
            <a:ext cx="2043544" cy="1615827"/>
          </a:xfrm>
          <a:prstGeom prst="rect">
            <a:avLst/>
          </a:prstGeom>
          <a:noFill/>
        </p:spPr>
        <p:txBody>
          <a:bodyPr wrap="square" rtlCol="0">
            <a:spAutoFit/>
          </a:bodyPr>
          <a:lstStyle/>
          <a:p>
            <a:r>
              <a:rPr lang="tr-TR" sz="1100" dirty="0" smtClean="0">
                <a:latin typeface="Times New Roman" panose="02020603050405020304" pitchFamily="18" charset="0"/>
                <a:cs typeface="Times New Roman" panose="02020603050405020304" pitchFamily="18" charset="0"/>
              </a:rPr>
              <a:t>Aranan kelimenin sonuçları yeni gelen pencerede gösterilecektir. Bu pencerede aranan</a:t>
            </a:r>
          </a:p>
          <a:p>
            <a:r>
              <a:rPr lang="tr-TR" sz="1100" dirty="0" smtClean="0">
                <a:latin typeface="Times New Roman" panose="02020603050405020304" pitchFamily="18" charset="0"/>
                <a:cs typeface="Times New Roman" panose="02020603050405020304" pitchFamily="18" charset="0"/>
              </a:rPr>
              <a:t>kelimenin anlam bilgilerini, kullanım raporlarını, kullanılan yüzyıl, kullanan şair/yazar</a:t>
            </a:r>
          </a:p>
          <a:p>
            <a:r>
              <a:rPr lang="tr-TR" sz="1100" dirty="0" smtClean="0">
                <a:latin typeface="Times New Roman" panose="02020603050405020304" pitchFamily="18" charset="0"/>
                <a:cs typeface="Times New Roman" panose="02020603050405020304" pitchFamily="18" charset="0"/>
              </a:rPr>
              <a:t>ve geçtiği metin olmak üzere esere dair detaylı bilgi elde edebilirsiniz. </a:t>
            </a:r>
            <a:endParaRPr lang="tr-TR"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596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3255" b="8228"/>
          <a:stretch/>
        </p:blipFill>
        <p:spPr>
          <a:xfrm>
            <a:off x="984516" y="932725"/>
            <a:ext cx="10369283" cy="5268569"/>
          </a:xfrm>
        </p:spPr>
      </p:pic>
      <p:pic>
        <p:nvPicPr>
          <p:cNvPr id="4" name="Resim 3"/>
          <p:cNvPicPr>
            <a:picLocks noChangeAspect="1"/>
          </p:cNvPicPr>
          <p:nvPr/>
        </p:nvPicPr>
        <p:blipFill>
          <a:blip r:embed="rId3"/>
          <a:stretch>
            <a:fillRect/>
          </a:stretch>
        </p:blipFill>
        <p:spPr>
          <a:xfrm>
            <a:off x="11353800" y="73115"/>
            <a:ext cx="725487" cy="859611"/>
          </a:xfrm>
          <a:prstGeom prst="rect">
            <a:avLst/>
          </a:prstGeom>
        </p:spPr>
      </p:pic>
      <p:pic>
        <p:nvPicPr>
          <p:cNvPr id="5" name="Resim 4"/>
          <p:cNvPicPr>
            <a:picLocks noChangeAspect="1"/>
          </p:cNvPicPr>
          <p:nvPr/>
        </p:nvPicPr>
        <p:blipFill>
          <a:blip r:embed="rId4"/>
          <a:stretch>
            <a:fillRect/>
          </a:stretch>
        </p:blipFill>
        <p:spPr>
          <a:xfrm>
            <a:off x="112713" y="67018"/>
            <a:ext cx="871804" cy="871804"/>
          </a:xfrm>
          <a:prstGeom prst="rect">
            <a:avLst/>
          </a:prstGeom>
        </p:spPr>
      </p:pic>
      <p:sp>
        <p:nvSpPr>
          <p:cNvPr id="6" name="Slayt Numarası Yer Tutucusu 5"/>
          <p:cNvSpPr>
            <a:spLocks noGrp="1"/>
          </p:cNvSpPr>
          <p:nvPr>
            <p:ph type="sldNum" sz="quarter" idx="12"/>
          </p:nvPr>
        </p:nvSpPr>
        <p:spPr/>
        <p:txBody>
          <a:bodyPr/>
          <a:lstStyle/>
          <a:p>
            <a:fld id="{44021C1E-7714-4E6C-A79C-A429EE0BE2BB}" type="slidenum">
              <a:rPr lang="tr-TR" smtClean="0"/>
              <a:t>9</a:t>
            </a:fld>
            <a:endParaRPr lang="tr-TR"/>
          </a:p>
        </p:txBody>
      </p:sp>
      <p:sp>
        <p:nvSpPr>
          <p:cNvPr id="8" name="Yuvarlatılmış Dikdörtgen 7"/>
          <p:cNvSpPr/>
          <p:nvPr/>
        </p:nvSpPr>
        <p:spPr>
          <a:xfrm>
            <a:off x="4596938" y="997527"/>
            <a:ext cx="922713" cy="232756"/>
          </a:xfrm>
          <a:prstGeom prst="roundRect">
            <a:avLst/>
          </a:prstGeom>
          <a:noFill/>
          <a:ln w="38100">
            <a:solidFill>
              <a:srgbClr val="C0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6861832"/>
      </p:ext>
    </p:extLst>
  </p:cSld>
  <p:clrMapOvr>
    <a:masterClrMapping/>
  </p:clrMapOvr>
</p:sld>
</file>

<file path=ppt/theme/theme1.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TotalTime>
  <Words>379</Words>
  <Application>Microsoft Office PowerPoint</Application>
  <PresentationFormat>Geniş ekran</PresentationFormat>
  <Paragraphs>35</Paragraphs>
  <Slides>18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vt:i4>
      </vt:variant>
    </vt:vector>
  </HeadingPairs>
  <TitlesOfParts>
    <vt:vector size="23" baseType="lpstr">
      <vt:lpstr>Arial</vt:lpstr>
      <vt:lpstr>Calibri</vt:lpstr>
      <vt:lpstr>Calibri Light</vt:lpstr>
      <vt:lpstr>Times New Roman</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kutuphanee</dc:creator>
  <cp:lastModifiedBy>kutuphanee</cp:lastModifiedBy>
  <cp:revision>9</cp:revision>
  <dcterms:created xsi:type="dcterms:W3CDTF">2024-09-12T08:33:16Z</dcterms:created>
  <dcterms:modified xsi:type="dcterms:W3CDTF">2024-09-12T10:25:49Z</dcterms:modified>
</cp:coreProperties>
</file>