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4" r:id="rId9"/>
    <p:sldId id="263" r:id="rId10"/>
    <p:sldId id="262" r:id="rId11"/>
    <p:sldId id="267" r:id="rId12"/>
    <p:sldId id="266" r:id="rId13"/>
    <p:sldId id="265" r:id="rId14"/>
    <p:sldId id="268" r:id="rId15"/>
    <p:sldId id="269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3B82B1F-8840-469C-B6FB-14E0420A3635}" type="datetimeFigureOut">
              <a:rPr lang="tr-TR" smtClean="0"/>
              <a:t>2.12.2019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6F515E1-39F0-413E-8CBF-1BA26DB0F2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0741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2B1F-8840-469C-B6FB-14E0420A3635}" type="datetimeFigureOut">
              <a:rPr lang="tr-TR" smtClean="0"/>
              <a:t>2.12.2019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15E1-39F0-413E-8CBF-1BA26DB0F2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659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2B1F-8840-469C-B6FB-14E0420A3635}" type="datetimeFigureOut">
              <a:rPr lang="tr-TR" smtClean="0"/>
              <a:t>2.12.2019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15E1-39F0-413E-8CBF-1BA26DB0F2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805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2B1F-8840-469C-B6FB-14E0420A3635}" type="datetimeFigureOut">
              <a:rPr lang="tr-TR" smtClean="0"/>
              <a:t>2.12.2019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15E1-39F0-413E-8CBF-1BA26DB0F2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5821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2B1F-8840-469C-B6FB-14E0420A3635}" type="datetimeFigureOut">
              <a:rPr lang="tr-TR" smtClean="0"/>
              <a:t>2.12.2019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15E1-39F0-413E-8CBF-1BA26DB0F2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9973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2B1F-8840-469C-B6FB-14E0420A3635}" type="datetimeFigureOut">
              <a:rPr lang="tr-TR" smtClean="0"/>
              <a:t>2.12.2019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15E1-39F0-413E-8CBF-1BA26DB0F2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4332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2B1F-8840-469C-B6FB-14E0420A3635}" type="datetimeFigureOut">
              <a:rPr lang="tr-TR" smtClean="0"/>
              <a:t>2.12.2019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15E1-39F0-413E-8CBF-1BA26DB0F2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9568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3B82B1F-8840-469C-B6FB-14E0420A3635}" type="datetimeFigureOut">
              <a:rPr lang="tr-TR" smtClean="0"/>
              <a:t>2.12.2019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15E1-39F0-413E-8CBF-1BA26DB0F2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8303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3B82B1F-8840-469C-B6FB-14E0420A3635}" type="datetimeFigureOut">
              <a:rPr lang="tr-TR" smtClean="0"/>
              <a:t>2.12.2019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15E1-39F0-413E-8CBF-1BA26DB0F2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84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2B1F-8840-469C-B6FB-14E0420A3635}" type="datetimeFigureOut">
              <a:rPr lang="tr-TR" smtClean="0"/>
              <a:t>2.12.2019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15E1-39F0-413E-8CBF-1BA26DB0F2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49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2B1F-8840-469C-B6FB-14E0420A3635}" type="datetimeFigureOut">
              <a:rPr lang="tr-TR" smtClean="0"/>
              <a:t>2.12.2019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15E1-39F0-413E-8CBF-1BA26DB0F2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77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2B1F-8840-469C-B6FB-14E0420A3635}" type="datetimeFigureOut">
              <a:rPr lang="tr-TR" smtClean="0"/>
              <a:t>2.12.2019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15E1-39F0-413E-8CBF-1BA26DB0F2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645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2B1F-8840-469C-B6FB-14E0420A3635}" type="datetimeFigureOut">
              <a:rPr lang="tr-TR" smtClean="0"/>
              <a:t>2.12.2019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15E1-39F0-413E-8CBF-1BA26DB0F2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760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2B1F-8840-469C-B6FB-14E0420A3635}" type="datetimeFigureOut">
              <a:rPr lang="tr-TR" smtClean="0"/>
              <a:t>2.12.2019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15E1-39F0-413E-8CBF-1BA26DB0F2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88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2B1F-8840-469C-B6FB-14E0420A3635}" type="datetimeFigureOut">
              <a:rPr lang="tr-TR" smtClean="0"/>
              <a:t>2.12.2019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15E1-39F0-413E-8CBF-1BA26DB0F2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659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2B1F-8840-469C-B6FB-14E0420A3635}" type="datetimeFigureOut">
              <a:rPr lang="tr-TR" smtClean="0"/>
              <a:t>2.12.2019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15E1-39F0-413E-8CBF-1BA26DB0F2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3347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2B1F-8840-469C-B6FB-14E0420A3635}" type="datetimeFigureOut">
              <a:rPr lang="tr-TR" smtClean="0"/>
              <a:t>2.12.2019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515E1-39F0-413E-8CBF-1BA26DB0F2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711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3B82B1F-8840-469C-B6FB-14E0420A3635}" type="datetimeFigureOut">
              <a:rPr lang="tr-TR" smtClean="0"/>
              <a:t>2.12.2019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6F515E1-39F0-413E-8CBF-1BA26DB0F2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768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intihal.net/?modul=kullanici_yen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16" y="-129814"/>
            <a:ext cx="6824749" cy="736507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8141918" y="2091847"/>
            <a:ext cx="3118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Hazırlayan: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 smtClean="0">
                <a:solidFill>
                  <a:schemeClr val="bg1"/>
                </a:solidFill>
              </a:rPr>
              <a:t>Öğr</a:t>
            </a:r>
            <a:r>
              <a:rPr lang="tr-TR" dirty="0" smtClean="0">
                <a:solidFill>
                  <a:schemeClr val="bg1"/>
                </a:solidFill>
              </a:rPr>
              <a:t>. Gör.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İsmail Can Karademir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9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Doküman Yükleme Ekranı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1782" y="2603500"/>
            <a:ext cx="6872748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1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 Bekleme Ekranı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9108" y="2603500"/>
            <a:ext cx="6418097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7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Rapor Detayı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404" y="2603500"/>
            <a:ext cx="6427505" cy="3416300"/>
          </a:xfrm>
        </p:spPr>
      </p:pic>
    </p:spTree>
    <p:extLst>
      <p:ext uri="{BB962C8B-B14F-4D97-AF65-F5344CB8AC3E}">
        <p14:creationId xmlns:p14="http://schemas.microsoft.com/office/powerpoint/2010/main" val="337777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Yararlanılan Kaynağı İnceleme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90688"/>
            <a:ext cx="10823532" cy="4486275"/>
          </a:xfrm>
        </p:spPr>
      </p:pic>
    </p:spTree>
    <p:extLst>
      <p:ext uri="{BB962C8B-B14F-4D97-AF65-F5344CB8AC3E}">
        <p14:creationId xmlns:p14="http://schemas.microsoft.com/office/powerpoint/2010/main" val="21012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Özet Rapor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38" y="1875730"/>
            <a:ext cx="10623114" cy="4687908"/>
          </a:xfrm>
        </p:spPr>
      </p:pic>
    </p:spTree>
    <p:extLst>
      <p:ext uri="{BB962C8B-B14F-4D97-AF65-F5344CB8AC3E}">
        <p14:creationId xmlns:p14="http://schemas.microsoft.com/office/powerpoint/2010/main" val="251239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DEPOYA YÜKLEME YAPMAYINIZ!!!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7192" y="2603500"/>
            <a:ext cx="7121928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4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İntihal.Net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İntihal.net (www.intihal.net) çevrimiçi kullanılabilecek bir benzerlik tespit yazılımıdır. Kurumunuzun üye olması durumunda kurumsal e-posta adresiniz ile kolayca üye olabilirsiniz. </a:t>
            </a:r>
          </a:p>
          <a:p>
            <a:r>
              <a:rPr lang="tr-TR" dirty="0" smtClean="0"/>
              <a:t>İntihal.net (www.intihal.net) programı genel olarak dokümanlar arasında aynı cümleleri (benzerlik bulunan cümleleri) bulmayı hedeflemektedir. Eserdeki alıntının intihal olup olmadığını belirlemek akademisyenin kararına bağlıdır.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290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" y="0"/>
            <a:ext cx="11696008" cy="6650182"/>
          </a:xfrm>
        </p:spPr>
      </p:pic>
    </p:spTree>
    <p:extLst>
      <p:ext uri="{BB962C8B-B14F-4D97-AF65-F5344CB8AC3E}">
        <p14:creationId xmlns:p14="http://schemas.microsoft.com/office/powerpoint/2010/main" val="299099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Bireysel Kayıt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hlinkClick r:id="rId2"/>
              </a:rPr>
              <a:t>https://app.intihal.net/?modul=kullanici_yeni</a:t>
            </a:r>
            <a:r>
              <a:rPr lang="tr-TR" dirty="0" smtClean="0"/>
              <a:t> adresinden kaydınızı gerçekleştirebilirsiniz. Bu işlemden sonra kaydınızı yönetici onaylayacak ve hesabınız aktif olacaktır.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351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14816" y="501041"/>
            <a:ext cx="8801551" cy="1179591"/>
          </a:xfrm>
        </p:spPr>
        <p:txBody>
          <a:bodyPr/>
          <a:lstStyle/>
          <a:p>
            <a:r>
              <a:rPr lang="tr-TR" dirty="0" smtClean="0"/>
              <a:t>Kayıt Ekranı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3" y="1426613"/>
            <a:ext cx="11147366" cy="5098877"/>
          </a:xfrm>
        </p:spPr>
      </p:pic>
    </p:spTree>
    <p:extLst>
      <p:ext uri="{BB962C8B-B14F-4D97-AF65-F5344CB8AC3E}">
        <p14:creationId xmlns:p14="http://schemas.microsoft.com/office/powerpoint/2010/main" val="3405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Oturum Açma</a:t>
            </a:r>
            <a:endParaRPr lang="tr-TR" dirty="0"/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app.intihal.net adresinden oturum açabilirsiniz.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66" y="2493818"/>
            <a:ext cx="9433713" cy="412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Hesap Ayarları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5618" y="2603500"/>
            <a:ext cx="6605076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02499" y="551145"/>
            <a:ext cx="8713868" cy="1129487"/>
          </a:xfrm>
        </p:spPr>
        <p:txBody>
          <a:bodyPr/>
          <a:lstStyle/>
          <a:p>
            <a:r>
              <a:rPr lang="tr-TR" dirty="0" smtClean="0"/>
              <a:t>Akademisyen Üye Ekranı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34" y="1474896"/>
            <a:ext cx="9933140" cy="5176424"/>
          </a:xfrm>
        </p:spPr>
      </p:pic>
    </p:spTree>
    <p:extLst>
      <p:ext uri="{BB962C8B-B14F-4D97-AF65-F5344CB8AC3E}">
        <p14:creationId xmlns:p14="http://schemas.microsoft.com/office/powerpoint/2010/main" val="203338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Yardım Ekranı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276" y="2603500"/>
            <a:ext cx="2823760" cy="3416300"/>
          </a:xfrm>
        </p:spPr>
      </p:pic>
    </p:spTree>
    <p:extLst>
      <p:ext uri="{BB962C8B-B14F-4D97-AF65-F5344CB8AC3E}">
        <p14:creationId xmlns:p14="http://schemas.microsoft.com/office/powerpoint/2010/main" val="351239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31</TotalTime>
  <Words>119</Words>
  <Application>Microsoft Office PowerPoint</Application>
  <PresentationFormat>Geniş ekran</PresentationFormat>
  <Paragraphs>20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İyon Toplantı Odası</vt:lpstr>
      <vt:lpstr>PowerPoint Sunusu</vt:lpstr>
      <vt:lpstr>İntihal.Net</vt:lpstr>
      <vt:lpstr>PowerPoint Sunusu</vt:lpstr>
      <vt:lpstr>Bireysel Kayıt</vt:lpstr>
      <vt:lpstr>Kayıt Ekranı</vt:lpstr>
      <vt:lpstr>Oturum Açma</vt:lpstr>
      <vt:lpstr>Hesap Ayarları</vt:lpstr>
      <vt:lpstr>Akademisyen Üye Ekranı</vt:lpstr>
      <vt:lpstr>Yardım Ekranı</vt:lpstr>
      <vt:lpstr>Doküman Yükleme Ekranı</vt:lpstr>
      <vt:lpstr>Sonuç Bekleme Ekranı</vt:lpstr>
      <vt:lpstr>Rapor Detayı</vt:lpstr>
      <vt:lpstr>Yararlanılan Kaynağı İnceleme</vt:lpstr>
      <vt:lpstr>Özet Rapor</vt:lpstr>
      <vt:lpstr>        DEPOYA YÜKLEME YAPMAYINIZ!!!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ismail can</dc:creator>
  <cp:lastModifiedBy>ismail can</cp:lastModifiedBy>
  <cp:revision>4</cp:revision>
  <dcterms:created xsi:type="dcterms:W3CDTF">2019-12-02T05:06:11Z</dcterms:created>
  <dcterms:modified xsi:type="dcterms:W3CDTF">2019-12-02T05:37:45Z</dcterms:modified>
</cp:coreProperties>
</file>