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12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9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6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72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0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7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20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2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61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11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1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D52F-E5CC-4705-8940-95442356FF49}" type="datetimeFigureOut">
              <a:rPr lang="tr-TR" smtClean="0"/>
              <a:t>27.06.2019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4BEB-3662-486F-A156-FA1EBA6BEF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24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tauni.edu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821738"/>
            <a:ext cx="9144000" cy="23876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KÜTÜPHANE VE DOKÜMANTASYON DAİRE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489303"/>
            <a:ext cx="9144000" cy="1655762"/>
          </a:xfrm>
        </p:spPr>
        <p:txBody>
          <a:bodyPr>
            <a:noAutofit/>
          </a:bodyPr>
          <a:lstStyle/>
          <a:p>
            <a:r>
              <a:rPr lang="tr-TR" sz="4800" dirty="0" smtClean="0"/>
              <a:t>SEYFETTİN ÖZEGE NADİR ESERLER KOLEKSİYONU KULLANMA KILAVUZU</a:t>
            </a:r>
            <a:endParaRPr lang="tr-TR" sz="4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86" y="-151464"/>
            <a:ext cx="5586607" cy="21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2217"/>
          </a:xfrm>
        </p:spPr>
        <p:txBody>
          <a:bodyPr>
            <a:normAutofit/>
          </a:bodyPr>
          <a:lstStyle/>
          <a:p>
            <a:r>
              <a:rPr lang="tr-TR" sz="2400" dirty="0">
                <a:hlinkClick r:id="rId2"/>
              </a:rPr>
              <a:t/>
            </a:r>
            <a:br>
              <a:rPr lang="tr-TR" sz="2400" dirty="0">
                <a:hlinkClick r:id="rId2"/>
              </a:rPr>
            </a:br>
            <a:r>
              <a:rPr lang="tr-TR" sz="2400" dirty="0" smtClean="0">
                <a:hlinkClick r:id="rId2"/>
              </a:rPr>
              <a:t>https</a:t>
            </a:r>
            <a:r>
              <a:rPr lang="tr-TR" sz="2400" dirty="0">
                <a:hlinkClick r:id="rId2"/>
              </a:rPr>
              <a:t>://atauni.edu.tr</a:t>
            </a:r>
            <a:r>
              <a:rPr lang="tr-TR" sz="2400" dirty="0" smtClean="0">
                <a:hlinkClick r:id="rId2"/>
              </a:rPr>
              <a:t>/</a:t>
            </a:r>
            <a:r>
              <a:rPr lang="tr-TR" sz="2400" dirty="0" smtClean="0"/>
              <a:t> adresine giriş yapınız ve Kütüphane sekmesine tıklayınız.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3" y="1180408"/>
            <a:ext cx="10150765" cy="5220999"/>
          </a:xfrm>
        </p:spPr>
      </p:pic>
      <p:sp>
        <p:nvSpPr>
          <p:cNvPr id="3" name="Yukarı Ok 2"/>
          <p:cNvSpPr/>
          <p:nvPr/>
        </p:nvSpPr>
        <p:spPr>
          <a:xfrm>
            <a:off x="10529640" y="1787237"/>
            <a:ext cx="561108" cy="1122218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Kütüphane sayfasına giriş yaptıktan sonra </a:t>
            </a:r>
            <a:r>
              <a:rPr lang="tr-TR" sz="2400" dirty="0" smtClean="0"/>
              <a:t>Seyfettin </a:t>
            </a:r>
            <a:r>
              <a:rPr lang="tr-TR" sz="2400" dirty="0" err="1" smtClean="0"/>
              <a:t>Özege</a:t>
            </a:r>
            <a:r>
              <a:rPr lang="tr-TR" sz="2400" dirty="0"/>
              <a:t> </a:t>
            </a:r>
            <a:r>
              <a:rPr lang="tr-TR" sz="2400" dirty="0" smtClean="0"/>
              <a:t>Koleksiyonu menüsünden Koleksiyon Erişim Linki </a:t>
            </a:r>
            <a:r>
              <a:rPr lang="tr-TR" sz="2400" dirty="0" smtClean="0"/>
              <a:t>bağlantısına </a:t>
            </a:r>
            <a:r>
              <a:rPr lang="tr-TR" sz="2400" dirty="0"/>
              <a:t>tıklayınız.</a:t>
            </a:r>
          </a:p>
        </p:txBody>
      </p:sp>
      <p:sp>
        <p:nvSpPr>
          <p:cNvPr id="5" name="Yukarı Ok 4"/>
          <p:cNvSpPr/>
          <p:nvPr/>
        </p:nvSpPr>
        <p:spPr>
          <a:xfrm>
            <a:off x="5004261" y="5386647"/>
            <a:ext cx="723208" cy="1105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9109"/>
            <a:ext cx="10515600" cy="4304370"/>
          </a:xfrm>
        </p:spPr>
      </p:pic>
    </p:spTree>
    <p:extLst>
      <p:ext uri="{BB962C8B-B14F-4D97-AF65-F5344CB8AC3E}">
        <p14:creationId xmlns:p14="http://schemas.microsoft.com/office/powerpoint/2010/main" val="26202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Seyfettin </a:t>
            </a:r>
            <a:r>
              <a:rPr lang="tr-TR" sz="2400" dirty="0" err="1" smtClean="0"/>
              <a:t>Özege</a:t>
            </a:r>
            <a:r>
              <a:rPr lang="tr-TR" sz="2400" dirty="0" smtClean="0"/>
              <a:t> kataloğundan arama yapacağınız bölüm aşağıda </a:t>
            </a:r>
            <a:r>
              <a:rPr lang="tr-TR" sz="2400" dirty="0" smtClean="0"/>
              <a:t>gösterilmiştir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sp>
        <p:nvSpPr>
          <p:cNvPr id="3" name="Sağ Ok 2"/>
          <p:cNvSpPr/>
          <p:nvPr/>
        </p:nvSpPr>
        <p:spPr>
          <a:xfrm>
            <a:off x="2344188" y="2244437"/>
            <a:ext cx="1230284" cy="64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karı Ok 4"/>
          <p:cNvSpPr/>
          <p:nvPr/>
        </p:nvSpPr>
        <p:spPr>
          <a:xfrm>
            <a:off x="9243753" y="2685011"/>
            <a:ext cx="257695" cy="6151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9" y="1453019"/>
            <a:ext cx="10935222" cy="4723944"/>
          </a:xfrm>
        </p:spPr>
      </p:pic>
    </p:spTree>
    <p:extLst>
      <p:ext uri="{BB962C8B-B14F-4D97-AF65-F5344CB8AC3E}">
        <p14:creationId xmlns:p14="http://schemas.microsoft.com/office/powerpoint/2010/main" val="21838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Örnek olarak ‘’</a:t>
            </a:r>
            <a:r>
              <a:rPr lang="tr-TR" sz="2800" dirty="0" err="1" smtClean="0"/>
              <a:t>sö</a:t>
            </a:r>
            <a:r>
              <a:rPr lang="tr-TR" sz="2800" dirty="0" smtClean="0"/>
              <a:t> 252’’ terimini aradık.</a:t>
            </a:r>
            <a:endParaRPr lang="tr-TR" sz="28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6" y="1326278"/>
            <a:ext cx="11616144" cy="4799100"/>
          </a:xfrm>
        </p:spPr>
      </p:pic>
    </p:spTree>
    <p:extLst>
      <p:ext uri="{BB962C8B-B14F-4D97-AF65-F5344CB8AC3E}">
        <p14:creationId xmlns:p14="http://schemas.microsoft.com/office/powerpoint/2010/main" val="27425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Tıklamış olduğumuz eserin künye bilgileri karşımıza çıkmaktadır. Eseri görüntüleyebilmek için ‘’ </a:t>
            </a:r>
            <a:r>
              <a:rPr lang="tr-TR" sz="2800" dirty="0" err="1" smtClean="0"/>
              <a:t>eYayın</a:t>
            </a:r>
            <a:r>
              <a:rPr lang="tr-TR" sz="2800" dirty="0" smtClean="0"/>
              <a:t> için tıklayın. ‘’ kısmına tıklamalıyız.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02" y="1825625"/>
            <a:ext cx="7736795" cy="4351338"/>
          </a:xfrm>
        </p:spPr>
      </p:pic>
    </p:spTree>
    <p:extLst>
      <p:ext uri="{BB962C8B-B14F-4D97-AF65-F5344CB8AC3E}">
        <p14:creationId xmlns:p14="http://schemas.microsoft.com/office/powerpoint/2010/main" val="23754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/>
              <a:t/>
            </a:r>
            <a:br>
              <a:rPr lang="tr-TR" sz="2200" dirty="0"/>
            </a:br>
            <a:r>
              <a:rPr lang="tr-TR" sz="2200" b="1" dirty="0" smtClean="0"/>
              <a:t>Koleksiyona ait eseri görüntüleyebilmemiz için sisteme üye olmamız gerekmektedir.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200" b="1" dirty="0" smtClean="0"/>
              <a:t>İdari / Akademik Personel girişi için                              Öğrenci girişi için:</a:t>
            </a:r>
            <a:br>
              <a:rPr lang="tr-TR" sz="2200" b="1" dirty="0" smtClean="0"/>
            </a:br>
            <a:r>
              <a:rPr lang="tr-TR" sz="2200" b="1" dirty="0" smtClean="0"/>
              <a:t>Kullanıcı Adı: Kurum Sicil Numarası Şifre: 1                  Kullanıcı adı: Öğrenci Numarası Şifre: 1</a:t>
            </a: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19" y="1825625"/>
            <a:ext cx="8021961" cy="4351338"/>
          </a:xfrm>
        </p:spPr>
      </p:pic>
    </p:spTree>
    <p:extLst>
      <p:ext uri="{BB962C8B-B14F-4D97-AF65-F5344CB8AC3E}">
        <p14:creationId xmlns:p14="http://schemas.microsoft.com/office/powerpoint/2010/main" val="1164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smtClean="0"/>
              <a:t> </a:t>
            </a:r>
            <a:r>
              <a:rPr lang="tr-TR" sz="2800" dirty="0" smtClean="0"/>
              <a:t>  Sisteme </a:t>
            </a:r>
            <a:r>
              <a:rPr lang="tr-TR" sz="2800" dirty="0" smtClean="0"/>
              <a:t>üye girişi yaptıktan sonra  </a:t>
            </a:r>
            <a:r>
              <a:rPr lang="tr-TR" sz="2800" dirty="0"/>
              <a:t>‘’ </a:t>
            </a:r>
            <a:r>
              <a:rPr lang="tr-TR" sz="2800" dirty="0" err="1"/>
              <a:t>eYayın</a:t>
            </a:r>
            <a:r>
              <a:rPr lang="tr-TR" sz="2800" dirty="0"/>
              <a:t> için tıklayın. ‘’ </a:t>
            </a:r>
            <a:r>
              <a:rPr lang="tr-TR" sz="2800" dirty="0" smtClean="0"/>
              <a:t>kısmından eseri görüntüleyebiliriz</a:t>
            </a:r>
            <a:r>
              <a:rPr lang="tr-TR" sz="2800" dirty="0" smtClean="0"/>
              <a:t>. Tıkladıktan sonra eğer 404 hatası verirse </a:t>
            </a:r>
            <a:r>
              <a:rPr lang="fi-FI" sz="2800" dirty="0"/>
              <a:t>http://kutuphane.atauni.edu.tr/pdf/0132986.pdf yerine http://bilgimerkezi.atauni.edu.tr/pdf/0132986.pdf linkini kullanınız.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88" y="1825625"/>
            <a:ext cx="8320823" cy="4351338"/>
          </a:xfrm>
        </p:spPr>
      </p:pic>
    </p:spTree>
    <p:extLst>
      <p:ext uri="{BB962C8B-B14F-4D97-AF65-F5344CB8AC3E}">
        <p14:creationId xmlns:p14="http://schemas.microsoft.com/office/powerpoint/2010/main" val="498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Eğer üye değilseniz ‘’üye ol’’ sekmesinden gerekli bilgileri doldurup, sisteme giriş yapıp esere ulaşabilirsiniz.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17" y="1825625"/>
            <a:ext cx="9303365" cy="4351338"/>
          </a:xfrm>
        </p:spPr>
      </p:pic>
      <p:sp>
        <p:nvSpPr>
          <p:cNvPr id="5" name="Sol Ok 4"/>
          <p:cNvSpPr/>
          <p:nvPr/>
        </p:nvSpPr>
        <p:spPr>
          <a:xfrm>
            <a:off x="1720736" y="2302627"/>
            <a:ext cx="1504604" cy="623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Üye ol sekmesi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118</Words>
  <Application>Microsoft Office PowerPoint</Application>
  <PresentationFormat>Geniş ekran</PresentationFormat>
  <Paragraphs>11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KÜTÜPHANE VE DOKÜMANTASYON DAİRE BAŞKANLIĞI</vt:lpstr>
      <vt:lpstr> https://atauni.edu.tr/ adresine giriş yapınız ve Kütüphane sekmesine tıklayınız.</vt:lpstr>
      <vt:lpstr>Kütüphane sayfasına giriş yaptıktan sonra Seyfettin Özege Koleksiyonu menüsünden Koleksiyon Erişim Linki bağlantısına tıklayınız.</vt:lpstr>
      <vt:lpstr>Seyfettin Özege kataloğundan arama yapacağınız bölüm aşağıda gösterilmiştir. </vt:lpstr>
      <vt:lpstr>Örnek olarak ‘’sö 252’’ terimini aradık.</vt:lpstr>
      <vt:lpstr>Tıklamış olduğumuz eserin künye bilgileri karşımıza çıkmaktadır. Eseri görüntüleyebilmek için ‘’ eYayın için tıklayın. ‘’ kısmına tıklamalıyız.</vt:lpstr>
      <vt:lpstr>  Koleksiyona ait eseri görüntüleyebilmemiz için sisteme üye olmamız gerekmektedir.  İdari / Akademik Personel girişi için                              Öğrenci girişi için: Kullanıcı Adı: Kurum Sicil Numarası Şifre: 1                  Kullanıcı adı: Öğrenci Numarası Şifre: 1  </vt:lpstr>
      <vt:lpstr>   Sisteme üye girişi yaptıktan sonra  ‘’ eYayın için tıklayın. ‘’ kısmından eseri görüntüleyebiliriz. Tıkladıktan sonra eğer 404 hatası verirse http://kutuphane.atauni.edu.tr/pdf/0132986.pdf yerine http://bilgimerkezi.atauni.edu.tr/pdf/0132986.pdf linkini kullanınız.</vt:lpstr>
      <vt:lpstr>Eğer üye değilseniz ‘’üye ol’’ sekmesinden gerekli bilgileri doldurup, sisteme giriş yapıp esere ulaşabilirsiniz.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KÜTÜPHANE VE DOKÜMANTASYON DAİRE BAŞKANLIĞI</dc:title>
  <dc:creator>ismailcan karademir</dc:creator>
  <cp:lastModifiedBy>ismailcan karademir</cp:lastModifiedBy>
  <cp:revision>7</cp:revision>
  <dcterms:created xsi:type="dcterms:W3CDTF">2019-03-26T10:35:39Z</dcterms:created>
  <dcterms:modified xsi:type="dcterms:W3CDTF">2019-06-27T13:08:56Z</dcterms:modified>
</cp:coreProperties>
</file>